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57" r:id="rId3"/>
    <p:sldId id="259" r:id="rId4"/>
    <p:sldId id="299" r:id="rId5"/>
    <p:sldId id="261" r:id="rId6"/>
    <p:sldId id="733" r:id="rId7"/>
    <p:sldId id="734" r:id="rId8"/>
    <p:sldId id="735" r:id="rId9"/>
    <p:sldId id="730" r:id="rId10"/>
    <p:sldId id="676" r:id="rId11"/>
    <p:sldId id="737" r:id="rId12"/>
    <p:sldId id="738" r:id="rId13"/>
    <p:sldId id="736" r:id="rId14"/>
    <p:sldId id="709" r:id="rId15"/>
    <p:sldId id="740" r:id="rId16"/>
    <p:sldId id="739" r:id="rId17"/>
    <p:sldId id="742" r:id="rId18"/>
    <p:sldId id="741" r:id="rId19"/>
    <p:sldId id="677" r:id="rId20"/>
    <p:sldId id="710" r:id="rId21"/>
    <p:sldId id="711" r:id="rId22"/>
    <p:sldId id="712" r:id="rId23"/>
    <p:sldId id="731" r:id="rId24"/>
    <p:sldId id="744" r:id="rId25"/>
    <p:sldId id="743" r:id="rId26"/>
    <p:sldId id="745" r:id="rId27"/>
    <p:sldId id="747" r:id="rId28"/>
    <p:sldId id="746" r:id="rId29"/>
    <p:sldId id="748" r:id="rId30"/>
    <p:sldId id="749" r:id="rId31"/>
    <p:sldId id="750" r:id="rId32"/>
    <p:sldId id="675" r:id="rId33"/>
    <p:sldId id="298"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Quattrocento Sans" panose="020B0502050000020003" pitchFamily="34"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Tahoma" panose="020B0604030504040204" pitchFamily="3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jdWhDBqbsYqDdn8m7e0HvBZGk2Y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4FF88C-78DD-5749-A56E-369A16005E31}" v="28" dt="2023-05-29T00:07:26.3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6006"/>
  </p:normalViewPr>
  <p:slideViewPr>
    <p:cSldViewPr snapToGrid="0">
      <p:cViewPr varScale="1">
        <p:scale>
          <a:sx n="75" d="100"/>
          <a:sy n="75" d="100"/>
        </p:scale>
        <p:origin x="874" y="53"/>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60" Type="http://customschemas.google.com/relationships/presentationmetadata" Target="metadata"/><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64"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nh Nguyen" userId="75ea2f2f01fb72ed" providerId="LiveId" clId="{81F94F31-BEA4-104A-A5A7-8E573C6DCE7E}"/>
    <pc:docChg chg="undo custSel addSld delSld modSld sldOrd">
      <pc:chgData name="Dinh Nguyen" userId="75ea2f2f01fb72ed" providerId="LiveId" clId="{81F94F31-BEA4-104A-A5A7-8E573C6DCE7E}" dt="2023-05-23T23:53:43.935" v="685" actId="1076"/>
      <pc:docMkLst>
        <pc:docMk/>
      </pc:docMkLst>
      <pc:sldChg chg="modSp mod">
        <pc:chgData name="Dinh Nguyen" userId="75ea2f2f01fb72ed" providerId="LiveId" clId="{81F94F31-BEA4-104A-A5A7-8E573C6DCE7E}" dt="2023-05-23T21:48:41.886" v="1"/>
        <pc:sldMkLst>
          <pc:docMk/>
          <pc:sldMk cId="0" sldId="256"/>
        </pc:sldMkLst>
        <pc:spChg chg="mod">
          <ac:chgData name="Dinh Nguyen" userId="75ea2f2f01fb72ed" providerId="LiveId" clId="{81F94F31-BEA4-104A-A5A7-8E573C6DCE7E}" dt="2023-05-23T21:48:41.886" v="1"/>
          <ac:spMkLst>
            <pc:docMk/>
            <pc:sldMk cId="0" sldId="256"/>
            <ac:spMk id="104" creationId="{00000000-0000-0000-0000-000000000000}"/>
          </ac:spMkLst>
        </pc:spChg>
      </pc:sldChg>
      <pc:sldChg chg="modSp mod">
        <pc:chgData name="Dinh Nguyen" userId="75ea2f2f01fb72ed" providerId="LiveId" clId="{81F94F31-BEA4-104A-A5A7-8E573C6DCE7E}" dt="2023-05-23T21:49:26.753" v="15" actId="20577"/>
        <pc:sldMkLst>
          <pc:docMk/>
          <pc:sldMk cId="0" sldId="257"/>
        </pc:sldMkLst>
        <pc:spChg chg="mod">
          <ac:chgData name="Dinh Nguyen" userId="75ea2f2f01fb72ed" providerId="LiveId" clId="{81F94F31-BEA4-104A-A5A7-8E573C6DCE7E}" dt="2023-05-23T21:49:26.753" v="15" actId="20577"/>
          <ac:spMkLst>
            <pc:docMk/>
            <pc:sldMk cId="0" sldId="257"/>
            <ac:spMk id="111" creationId="{00000000-0000-0000-0000-000000000000}"/>
          </ac:spMkLst>
        </pc:spChg>
      </pc:sldChg>
      <pc:sldChg chg="modSp mod">
        <pc:chgData name="Dinh Nguyen" userId="75ea2f2f01fb72ed" providerId="LiveId" clId="{81F94F31-BEA4-104A-A5A7-8E573C6DCE7E}" dt="2023-05-23T21:49:38.427" v="26" actId="20577"/>
        <pc:sldMkLst>
          <pc:docMk/>
          <pc:sldMk cId="0" sldId="259"/>
        </pc:sldMkLst>
        <pc:spChg chg="mod">
          <ac:chgData name="Dinh Nguyen" userId="75ea2f2f01fb72ed" providerId="LiveId" clId="{81F94F31-BEA4-104A-A5A7-8E573C6DCE7E}" dt="2023-05-23T21:49:38.427" v="26" actId="20577"/>
          <ac:spMkLst>
            <pc:docMk/>
            <pc:sldMk cId="0" sldId="259"/>
            <ac:spMk id="125" creationId="{00000000-0000-0000-0000-000000000000}"/>
          </ac:spMkLst>
        </pc:spChg>
      </pc:sldChg>
      <pc:sldChg chg="modSp mod">
        <pc:chgData name="Dinh Nguyen" userId="75ea2f2f01fb72ed" providerId="LiveId" clId="{81F94F31-BEA4-104A-A5A7-8E573C6DCE7E}" dt="2023-05-23T21:48:53.559" v="3" actId="20577"/>
        <pc:sldMkLst>
          <pc:docMk/>
          <pc:sldMk cId="0" sldId="260"/>
        </pc:sldMkLst>
        <pc:spChg chg="mod">
          <ac:chgData name="Dinh Nguyen" userId="75ea2f2f01fb72ed" providerId="LiveId" clId="{81F94F31-BEA4-104A-A5A7-8E573C6DCE7E}" dt="2023-05-23T21:48:53.559" v="3" actId="20577"/>
          <ac:spMkLst>
            <pc:docMk/>
            <pc:sldMk cId="0" sldId="260"/>
            <ac:spMk id="131" creationId="{00000000-0000-0000-0000-000000000000}"/>
          </ac:spMkLst>
        </pc:spChg>
      </pc:sldChg>
      <pc:sldChg chg="addSp delSp modSp mod">
        <pc:chgData name="Dinh Nguyen" userId="75ea2f2f01fb72ed" providerId="LiveId" clId="{81F94F31-BEA4-104A-A5A7-8E573C6DCE7E}" dt="2023-05-23T22:01:40.681" v="102" actId="1076"/>
        <pc:sldMkLst>
          <pc:docMk/>
          <pc:sldMk cId="0" sldId="261"/>
        </pc:sldMkLst>
        <pc:spChg chg="mod">
          <ac:chgData name="Dinh Nguyen" userId="75ea2f2f01fb72ed" providerId="LiveId" clId="{81F94F31-BEA4-104A-A5A7-8E573C6DCE7E}" dt="2023-05-23T21:55:16.997" v="50"/>
          <ac:spMkLst>
            <pc:docMk/>
            <pc:sldMk cId="0" sldId="261"/>
            <ac:spMk id="139" creationId="{00000000-0000-0000-0000-000000000000}"/>
          </ac:spMkLst>
        </pc:spChg>
        <pc:spChg chg="mod">
          <ac:chgData name="Dinh Nguyen" userId="75ea2f2f01fb72ed" providerId="LiveId" clId="{81F94F31-BEA4-104A-A5A7-8E573C6DCE7E}" dt="2023-05-23T21:59:57.780" v="90" actId="14100"/>
          <ac:spMkLst>
            <pc:docMk/>
            <pc:sldMk cId="0" sldId="261"/>
            <ac:spMk id="140" creationId="{00000000-0000-0000-0000-000000000000}"/>
          </ac:spMkLst>
        </pc:spChg>
        <pc:picChg chg="del">
          <ac:chgData name="Dinh Nguyen" userId="75ea2f2f01fb72ed" providerId="LiveId" clId="{81F94F31-BEA4-104A-A5A7-8E573C6DCE7E}" dt="2023-05-23T21:55:07.683" v="49" actId="478"/>
          <ac:picMkLst>
            <pc:docMk/>
            <pc:sldMk cId="0" sldId="261"/>
            <ac:picMk id="2" creationId="{8B18E224-77BF-5490-8717-A7646EC00AA1}"/>
          </ac:picMkLst>
        </pc:picChg>
        <pc:picChg chg="del">
          <ac:chgData name="Dinh Nguyen" userId="75ea2f2f01fb72ed" providerId="LiveId" clId="{81F94F31-BEA4-104A-A5A7-8E573C6DCE7E}" dt="2023-05-23T21:55:07.683" v="49" actId="478"/>
          <ac:picMkLst>
            <pc:docMk/>
            <pc:sldMk cId="0" sldId="261"/>
            <ac:picMk id="3" creationId="{D10776C6-8A9D-5C6A-F53A-C90BD3637552}"/>
          </ac:picMkLst>
        </pc:picChg>
        <pc:picChg chg="add mod">
          <ac:chgData name="Dinh Nguyen" userId="75ea2f2f01fb72ed" providerId="LiveId" clId="{81F94F31-BEA4-104A-A5A7-8E573C6DCE7E}" dt="2023-05-23T22:01:40.681" v="102" actId="1076"/>
          <ac:picMkLst>
            <pc:docMk/>
            <pc:sldMk cId="0" sldId="261"/>
            <ac:picMk id="1026" creationId="{F5E76BE2-1783-AA67-CB04-8493476394AE}"/>
          </ac:picMkLst>
        </pc:picChg>
        <pc:picChg chg="add mod">
          <ac:chgData name="Dinh Nguyen" userId="75ea2f2f01fb72ed" providerId="LiveId" clId="{81F94F31-BEA4-104A-A5A7-8E573C6DCE7E}" dt="2023-05-23T22:01:34.298" v="101" actId="14100"/>
          <ac:picMkLst>
            <pc:docMk/>
            <pc:sldMk cId="0" sldId="261"/>
            <ac:picMk id="1028" creationId="{7F203AE7-80BC-E46B-967E-355B589528BA}"/>
          </ac:picMkLst>
        </pc:picChg>
      </pc:sldChg>
      <pc:sldChg chg="addSp delSp modSp add mod">
        <pc:chgData name="Dinh Nguyen" userId="75ea2f2f01fb72ed" providerId="LiveId" clId="{81F94F31-BEA4-104A-A5A7-8E573C6DCE7E}" dt="2023-05-23T23:48:35.898" v="519" actId="20577"/>
        <pc:sldMkLst>
          <pc:docMk/>
          <pc:sldMk cId="2886845239" sldId="299"/>
        </pc:sldMkLst>
        <pc:spChg chg="mod">
          <ac:chgData name="Dinh Nguyen" userId="75ea2f2f01fb72ed" providerId="LiveId" clId="{81F94F31-BEA4-104A-A5A7-8E573C6DCE7E}" dt="2023-05-23T23:48:35.898" v="519" actId="20577"/>
          <ac:spMkLst>
            <pc:docMk/>
            <pc:sldMk cId="2886845239" sldId="299"/>
            <ac:spMk id="139" creationId="{00000000-0000-0000-0000-000000000000}"/>
          </ac:spMkLst>
        </pc:spChg>
        <pc:spChg chg="mod">
          <ac:chgData name="Dinh Nguyen" userId="75ea2f2f01fb72ed" providerId="LiveId" clId="{81F94F31-BEA4-104A-A5A7-8E573C6DCE7E}" dt="2023-05-23T22:21:47.042" v="192" actId="255"/>
          <ac:spMkLst>
            <pc:docMk/>
            <pc:sldMk cId="2886845239" sldId="299"/>
            <ac:spMk id="140" creationId="{00000000-0000-0000-0000-000000000000}"/>
          </ac:spMkLst>
        </pc:spChg>
        <pc:picChg chg="add mod">
          <ac:chgData name="Dinh Nguyen" userId="75ea2f2f01fb72ed" providerId="LiveId" clId="{81F94F31-BEA4-104A-A5A7-8E573C6DCE7E}" dt="2023-05-23T22:16:51.196" v="173" actId="208"/>
          <ac:picMkLst>
            <pc:docMk/>
            <pc:sldMk cId="2886845239" sldId="299"/>
            <ac:picMk id="3" creationId="{34420B57-19B7-FD40-5DE8-85E4CFD8E881}"/>
          </ac:picMkLst>
        </pc:picChg>
        <pc:picChg chg="add mod">
          <ac:chgData name="Dinh Nguyen" userId="75ea2f2f01fb72ed" providerId="LiveId" clId="{81F94F31-BEA4-104A-A5A7-8E573C6DCE7E}" dt="2023-05-23T22:21:41.927" v="191" actId="1076"/>
          <ac:picMkLst>
            <pc:docMk/>
            <pc:sldMk cId="2886845239" sldId="299"/>
            <ac:picMk id="5" creationId="{321677EE-98D4-7CE0-B606-DB29116F2D9E}"/>
          </ac:picMkLst>
        </pc:picChg>
        <pc:picChg chg="del">
          <ac:chgData name="Dinh Nguyen" userId="75ea2f2f01fb72ed" providerId="LiveId" clId="{81F94F31-BEA4-104A-A5A7-8E573C6DCE7E}" dt="2023-05-23T22:11:34.265" v="122" actId="478"/>
          <ac:picMkLst>
            <pc:docMk/>
            <pc:sldMk cId="2886845239" sldId="299"/>
            <ac:picMk id="1026" creationId="{F5E76BE2-1783-AA67-CB04-8493476394AE}"/>
          </ac:picMkLst>
        </pc:picChg>
        <pc:picChg chg="del">
          <ac:chgData name="Dinh Nguyen" userId="75ea2f2f01fb72ed" providerId="LiveId" clId="{81F94F31-BEA4-104A-A5A7-8E573C6DCE7E}" dt="2023-05-23T22:11:34.265" v="122" actId="478"/>
          <ac:picMkLst>
            <pc:docMk/>
            <pc:sldMk cId="2886845239" sldId="299"/>
            <ac:picMk id="1028" creationId="{7F203AE7-80BC-E46B-967E-355B589528BA}"/>
          </ac:picMkLst>
        </pc:picChg>
      </pc:sldChg>
      <pc:sldChg chg="del">
        <pc:chgData name="Dinh Nguyen" userId="75ea2f2f01fb72ed" providerId="LiveId" clId="{81F94F31-BEA4-104A-A5A7-8E573C6DCE7E}" dt="2023-05-23T21:49:46.339" v="27" actId="2696"/>
        <pc:sldMkLst>
          <pc:docMk/>
          <pc:sldMk cId="3029195662" sldId="299"/>
        </pc:sldMkLst>
      </pc:sldChg>
      <pc:sldChg chg="del">
        <pc:chgData name="Dinh Nguyen" userId="75ea2f2f01fb72ed" providerId="LiveId" clId="{81F94F31-BEA4-104A-A5A7-8E573C6DCE7E}" dt="2023-05-23T21:49:46.347" v="35" actId="2696"/>
        <pc:sldMkLst>
          <pc:docMk/>
          <pc:sldMk cId="578100838" sldId="300"/>
        </pc:sldMkLst>
      </pc:sldChg>
      <pc:sldChg chg="addSp delSp modSp add mod">
        <pc:chgData name="Dinh Nguyen" userId="75ea2f2f01fb72ed" providerId="LiveId" clId="{81F94F31-BEA4-104A-A5A7-8E573C6DCE7E}" dt="2023-05-23T23:48:39.310" v="520"/>
        <pc:sldMkLst>
          <pc:docMk/>
          <pc:sldMk cId="2206830605" sldId="300"/>
        </pc:sldMkLst>
        <pc:spChg chg="mod">
          <ac:chgData name="Dinh Nguyen" userId="75ea2f2f01fb72ed" providerId="LiveId" clId="{81F94F31-BEA4-104A-A5A7-8E573C6DCE7E}" dt="2023-05-23T23:48:39.310" v="520"/>
          <ac:spMkLst>
            <pc:docMk/>
            <pc:sldMk cId="2206830605" sldId="300"/>
            <ac:spMk id="139" creationId="{00000000-0000-0000-0000-000000000000}"/>
          </ac:spMkLst>
        </pc:spChg>
        <pc:spChg chg="mod">
          <ac:chgData name="Dinh Nguyen" userId="75ea2f2f01fb72ed" providerId="LiveId" clId="{81F94F31-BEA4-104A-A5A7-8E573C6DCE7E}" dt="2023-05-23T22:39:26.564" v="376" actId="20577"/>
          <ac:spMkLst>
            <pc:docMk/>
            <pc:sldMk cId="2206830605" sldId="300"/>
            <ac:spMk id="140" creationId="{00000000-0000-0000-0000-000000000000}"/>
          </ac:spMkLst>
        </pc:spChg>
        <pc:picChg chg="del">
          <ac:chgData name="Dinh Nguyen" userId="75ea2f2f01fb72ed" providerId="LiveId" clId="{81F94F31-BEA4-104A-A5A7-8E573C6DCE7E}" dt="2023-05-23T22:29:16.185" v="194" actId="478"/>
          <ac:picMkLst>
            <pc:docMk/>
            <pc:sldMk cId="2206830605" sldId="300"/>
            <ac:picMk id="3" creationId="{34420B57-19B7-FD40-5DE8-85E4CFD8E881}"/>
          </ac:picMkLst>
        </pc:picChg>
        <pc:picChg chg="add del mod">
          <ac:chgData name="Dinh Nguyen" userId="75ea2f2f01fb72ed" providerId="LiveId" clId="{81F94F31-BEA4-104A-A5A7-8E573C6DCE7E}" dt="2023-05-23T22:29:50.541" v="203" actId="478"/>
          <ac:picMkLst>
            <pc:docMk/>
            <pc:sldMk cId="2206830605" sldId="300"/>
            <ac:picMk id="4" creationId="{F76DC99E-A846-3CA3-C2E3-8DEC8377D939}"/>
          </ac:picMkLst>
        </pc:picChg>
        <pc:picChg chg="del">
          <ac:chgData name="Dinh Nguyen" userId="75ea2f2f01fb72ed" providerId="LiveId" clId="{81F94F31-BEA4-104A-A5A7-8E573C6DCE7E}" dt="2023-05-23T22:29:16.185" v="194" actId="478"/>
          <ac:picMkLst>
            <pc:docMk/>
            <pc:sldMk cId="2206830605" sldId="300"/>
            <ac:picMk id="5" creationId="{321677EE-98D4-7CE0-B606-DB29116F2D9E}"/>
          </ac:picMkLst>
        </pc:picChg>
        <pc:picChg chg="add del mod modCrop">
          <ac:chgData name="Dinh Nguyen" userId="75ea2f2f01fb72ed" providerId="LiveId" clId="{81F94F31-BEA4-104A-A5A7-8E573C6DCE7E}" dt="2023-05-23T22:34:22.231" v="252" actId="478"/>
          <ac:picMkLst>
            <pc:docMk/>
            <pc:sldMk cId="2206830605" sldId="300"/>
            <ac:picMk id="6" creationId="{A34C57E6-468A-FEC3-8113-6CAAFD432752}"/>
          </ac:picMkLst>
        </pc:picChg>
        <pc:picChg chg="add del mod">
          <ac:chgData name="Dinh Nguyen" userId="75ea2f2f01fb72ed" providerId="LiveId" clId="{81F94F31-BEA4-104A-A5A7-8E573C6DCE7E}" dt="2023-05-23T22:29:50.541" v="203" actId="478"/>
          <ac:picMkLst>
            <pc:docMk/>
            <pc:sldMk cId="2206830605" sldId="300"/>
            <ac:picMk id="7" creationId="{CB62BCB0-9F08-B37B-7FF5-6728BFD1C250}"/>
          </ac:picMkLst>
        </pc:picChg>
        <pc:picChg chg="add del mod">
          <ac:chgData name="Dinh Nguyen" userId="75ea2f2f01fb72ed" providerId="LiveId" clId="{81F94F31-BEA4-104A-A5A7-8E573C6DCE7E}" dt="2023-05-23T22:34:22.231" v="252" actId="478"/>
          <ac:picMkLst>
            <pc:docMk/>
            <pc:sldMk cId="2206830605" sldId="300"/>
            <ac:picMk id="9" creationId="{496FB390-2F8B-FEBC-B432-CA2CB60015ED}"/>
          </ac:picMkLst>
        </pc:picChg>
        <pc:picChg chg="add mod">
          <ac:chgData name="Dinh Nguyen" userId="75ea2f2f01fb72ed" providerId="LiveId" clId="{81F94F31-BEA4-104A-A5A7-8E573C6DCE7E}" dt="2023-05-23T22:36:55.381" v="369" actId="1076"/>
          <ac:picMkLst>
            <pc:docMk/>
            <pc:sldMk cId="2206830605" sldId="300"/>
            <ac:picMk id="11" creationId="{529E9F61-0EF5-E918-B5DE-8B4BB9C2A357}"/>
          </ac:picMkLst>
        </pc:picChg>
      </pc:sldChg>
      <pc:sldChg chg="del">
        <pc:chgData name="Dinh Nguyen" userId="75ea2f2f01fb72ed" providerId="LiveId" clId="{81F94F31-BEA4-104A-A5A7-8E573C6DCE7E}" dt="2023-05-23T21:49:46.373" v="48" actId="2696"/>
        <pc:sldMkLst>
          <pc:docMk/>
          <pc:sldMk cId="1743731897" sldId="301"/>
        </pc:sldMkLst>
      </pc:sldChg>
      <pc:sldChg chg="addSp delSp modSp add mod">
        <pc:chgData name="Dinh Nguyen" userId="75ea2f2f01fb72ed" providerId="LiveId" clId="{81F94F31-BEA4-104A-A5A7-8E573C6DCE7E}" dt="2023-05-23T23:48:42.467" v="521"/>
        <pc:sldMkLst>
          <pc:docMk/>
          <pc:sldMk cId="3207268092" sldId="301"/>
        </pc:sldMkLst>
        <pc:spChg chg="add del mod">
          <ac:chgData name="Dinh Nguyen" userId="75ea2f2f01fb72ed" providerId="LiveId" clId="{81F94F31-BEA4-104A-A5A7-8E573C6DCE7E}" dt="2023-05-23T22:32:32.749" v="230" actId="478"/>
          <ac:spMkLst>
            <pc:docMk/>
            <pc:sldMk cId="3207268092" sldId="301"/>
            <ac:spMk id="3" creationId="{B6F76FB7-B4BE-2035-D40F-98C6F49C34F6}"/>
          </ac:spMkLst>
        </pc:spChg>
        <pc:spChg chg="mod">
          <ac:chgData name="Dinh Nguyen" userId="75ea2f2f01fb72ed" providerId="LiveId" clId="{81F94F31-BEA4-104A-A5A7-8E573C6DCE7E}" dt="2023-05-23T23:48:42.467" v="521"/>
          <ac:spMkLst>
            <pc:docMk/>
            <pc:sldMk cId="3207268092" sldId="301"/>
            <ac:spMk id="139" creationId="{00000000-0000-0000-0000-000000000000}"/>
          </ac:spMkLst>
        </pc:spChg>
        <pc:spChg chg="del">
          <ac:chgData name="Dinh Nguyen" userId="75ea2f2f01fb72ed" providerId="LiveId" clId="{81F94F31-BEA4-104A-A5A7-8E573C6DCE7E}" dt="2023-05-23T22:32:31.006" v="229" actId="478"/>
          <ac:spMkLst>
            <pc:docMk/>
            <pc:sldMk cId="3207268092" sldId="301"/>
            <ac:spMk id="140" creationId="{00000000-0000-0000-0000-000000000000}"/>
          </ac:spMkLst>
        </pc:spChg>
        <pc:picChg chg="add del mod">
          <ac:chgData name="Dinh Nguyen" userId="75ea2f2f01fb72ed" providerId="LiveId" clId="{81F94F31-BEA4-104A-A5A7-8E573C6DCE7E}" dt="2023-05-23T23:38:09.444" v="381" actId="478"/>
          <ac:picMkLst>
            <pc:docMk/>
            <pc:sldMk cId="3207268092" sldId="301"/>
            <ac:picMk id="6" creationId="{A34C57E6-468A-FEC3-8113-6CAAFD432752}"/>
          </ac:picMkLst>
        </pc:picChg>
        <pc:picChg chg="add del mod">
          <ac:chgData name="Dinh Nguyen" userId="75ea2f2f01fb72ed" providerId="LiveId" clId="{81F94F31-BEA4-104A-A5A7-8E573C6DCE7E}" dt="2023-05-23T23:38:09.444" v="381" actId="478"/>
          <ac:picMkLst>
            <pc:docMk/>
            <pc:sldMk cId="3207268092" sldId="301"/>
            <ac:picMk id="9" creationId="{496FB390-2F8B-FEBC-B432-CA2CB60015ED}"/>
          </ac:picMkLst>
        </pc:picChg>
        <pc:cxnChg chg="add del mod">
          <ac:chgData name="Dinh Nguyen" userId="75ea2f2f01fb72ed" providerId="LiveId" clId="{81F94F31-BEA4-104A-A5A7-8E573C6DCE7E}" dt="2023-05-23T23:38:09.444" v="381" actId="478"/>
          <ac:cxnSpMkLst>
            <pc:docMk/>
            <pc:sldMk cId="3207268092" sldId="301"/>
            <ac:cxnSpMk id="5" creationId="{EEC8B1F3-A057-6AAA-1907-BAB7C972CF64}"/>
          </ac:cxnSpMkLst>
        </pc:cxnChg>
      </pc:sldChg>
      <pc:sldChg chg="addSp delSp modSp add mod ord">
        <pc:chgData name="Dinh Nguyen" userId="75ea2f2f01fb72ed" providerId="LiveId" clId="{81F94F31-BEA4-104A-A5A7-8E573C6DCE7E}" dt="2023-05-23T23:48:45.995" v="522"/>
        <pc:sldMkLst>
          <pc:docMk/>
          <pc:sldMk cId="793974552" sldId="302"/>
        </pc:sldMkLst>
        <pc:spChg chg="mod">
          <ac:chgData name="Dinh Nguyen" userId="75ea2f2f01fb72ed" providerId="LiveId" clId="{81F94F31-BEA4-104A-A5A7-8E573C6DCE7E}" dt="2023-05-23T23:48:45.995" v="522"/>
          <ac:spMkLst>
            <pc:docMk/>
            <pc:sldMk cId="793974552" sldId="302"/>
            <ac:spMk id="139" creationId="{00000000-0000-0000-0000-000000000000}"/>
          </ac:spMkLst>
        </pc:spChg>
        <pc:spChg chg="mod">
          <ac:chgData name="Dinh Nguyen" userId="75ea2f2f01fb72ed" providerId="LiveId" clId="{81F94F31-BEA4-104A-A5A7-8E573C6DCE7E}" dt="2023-05-23T23:39:41.029" v="442" actId="113"/>
          <ac:spMkLst>
            <pc:docMk/>
            <pc:sldMk cId="793974552" sldId="302"/>
            <ac:spMk id="140" creationId="{00000000-0000-0000-0000-000000000000}"/>
          </ac:spMkLst>
        </pc:spChg>
        <pc:picChg chg="add mod">
          <ac:chgData name="Dinh Nguyen" userId="75ea2f2f01fb72ed" providerId="LiveId" clId="{81F94F31-BEA4-104A-A5A7-8E573C6DCE7E}" dt="2023-05-23T23:39:10.874" v="412" actId="1076"/>
          <ac:picMkLst>
            <pc:docMk/>
            <pc:sldMk cId="793974552" sldId="302"/>
            <ac:picMk id="2" creationId="{DE4B1D68-402F-F848-888D-EAF5DBC2B960}"/>
          </ac:picMkLst>
        </pc:picChg>
        <pc:picChg chg="add mod">
          <ac:chgData name="Dinh Nguyen" userId="75ea2f2f01fb72ed" providerId="LiveId" clId="{81F94F31-BEA4-104A-A5A7-8E573C6DCE7E}" dt="2023-05-23T23:39:47.690" v="444" actId="1076"/>
          <ac:picMkLst>
            <pc:docMk/>
            <pc:sldMk cId="793974552" sldId="302"/>
            <ac:picMk id="3" creationId="{4B246AB9-067D-CE9B-666E-60116408A802}"/>
          </ac:picMkLst>
        </pc:picChg>
        <pc:picChg chg="del">
          <ac:chgData name="Dinh Nguyen" userId="75ea2f2f01fb72ed" providerId="LiveId" clId="{81F94F31-BEA4-104A-A5A7-8E573C6DCE7E}" dt="2023-05-23T23:38:20.037" v="385" actId="478"/>
          <ac:picMkLst>
            <pc:docMk/>
            <pc:sldMk cId="793974552" sldId="302"/>
            <ac:picMk id="11" creationId="{529E9F61-0EF5-E918-B5DE-8B4BB9C2A357}"/>
          </ac:picMkLst>
        </pc:picChg>
      </pc:sldChg>
      <pc:sldChg chg="new del">
        <pc:chgData name="Dinh Nguyen" userId="75ea2f2f01fb72ed" providerId="LiveId" clId="{81F94F31-BEA4-104A-A5A7-8E573C6DCE7E}" dt="2023-05-23T22:40:55.800" v="378" actId="2696"/>
        <pc:sldMkLst>
          <pc:docMk/>
          <pc:sldMk cId="1447613714" sldId="302"/>
        </pc:sldMkLst>
      </pc:sldChg>
      <pc:sldChg chg="del">
        <pc:chgData name="Dinh Nguyen" userId="75ea2f2f01fb72ed" providerId="LiveId" clId="{81F94F31-BEA4-104A-A5A7-8E573C6DCE7E}" dt="2023-05-23T21:49:46.368" v="46" actId="2696"/>
        <pc:sldMkLst>
          <pc:docMk/>
          <pc:sldMk cId="1761086513" sldId="302"/>
        </pc:sldMkLst>
      </pc:sldChg>
      <pc:sldChg chg="add del">
        <pc:chgData name="Dinh Nguyen" userId="75ea2f2f01fb72ed" providerId="LiveId" clId="{81F94F31-BEA4-104A-A5A7-8E573C6DCE7E}" dt="2023-05-23T23:38:11.298" v="382" actId="2696"/>
        <pc:sldMkLst>
          <pc:docMk/>
          <pc:sldMk cId="2005710355" sldId="302"/>
        </pc:sldMkLst>
      </pc:sldChg>
      <pc:sldChg chg="addSp delSp modSp add mod">
        <pc:chgData name="Dinh Nguyen" userId="75ea2f2f01fb72ed" providerId="LiveId" clId="{81F94F31-BEA4-104A-A5A7-8E573C6DCE7E}" dt="2023-05-23T23:48:50.581" v="523"/>
        <pc:sldMkLst>
          <pc:docMk/>
          <pc:sldMk cId="212377905" sldId="303"/>
        </pc:sldMkLst>
        <pc:spChg chg="mod">
          <ac:chgData name="Dinh Nguyen" userId="75ea2f2f01fb72ed" providerId="LiveId" clId="{81F94F31-BEA4-104A-A5A7-8E573C6DCE7E}" dt="2023-05-23T23:48:50.581" v="523"/>
          <ac:spMkLst>
            <pc:docMk/>
            <pc:sldMk cId="212377905" sldId="303"/>
            <ac:spMk id="139" creationId="{00000000-0000-0000-0000-000000000000}"/>
          </ac:spMkLst>
        </pc:spChg>
        <pc:spChg chg="mod">
          <ac:chgData name="Dinh Nguyen" userId="75ea2f2f01fb72ed" providerId="LiveId" clId="{81F94F31-BEA4-104A-A5A7-8E573C6DCE7E}" dt="2023-05-23T23:40:48.917" v="457"/>
          <ac:spMkLst>
            <pc:docMk/>
            <pc:sldMk cId="212377905" sldId="303"/>
            <ac:spMk id="140" creationId="{00000000-0000-0000-0000-000000000000}"/>
          </ac:spMkLst>
        </pc:spChg>
        <pc:picChg chg="del">
          <ac:chgData name="Dinh Nguyen" userId="75ea2f2f01fb72ed" providerId="LiveId" clId="{81F94F31-BEA4-104A-A5A7-8E573C6DCE7E}" dt="2023-05-23T23:40:14.768" v="447" actId="478"/>
          <ac:picMkLst>
            <pc:docMk/>
            <pc:sldMk cId="212377905" sldId="303"/>
            <ac:picMk id="2" creationId="{DE4B1D68-402F-F848-888D-EAF5DBC2B960}"/>
          </ac:picMkLst>
        </pc:picChg>
        <pc:picChg chg="del">
          <ac:chgData name="Dinh Nguyen" userId="75ea2f2f01fb72ed" providerId="LiveId" clId="{81F94F31-BEA4-104A-A5A7-8E573C6DCE7E}" dt="2023-05-23T23:40:13.501" v="446" actId="478"/>
          <ac:picMkLst>
            <pc:docMk/>
            <pc:sldMk cId="212377905" sldId="303"/>
            <ac:picMk id="3" creationId="{4B246AB9-067D-CE9B-666E-60116408A802}"/>
          </ac:picMkLst>
        </pc:picChg>
        <pc:picChg chg="add mod">
          <ac:chgData name="Dinh Nguyen" userId="75ea2f2f01fb72ed" providerId="LiveId" clId="{81F94F31-BEA4-104A-A5A7-8E573C6DCE7E}" dt="2023-05-23T23:40:36.423" v="455" actId="1076"/>
          <ac:picMkLst>
            <pc:docMk/>
            <pc:sldMk cId="212377905" sldId="303"/>
            <ac:picMk id="4" creationId="{C07E9AEE-EB5A-A790-8140-565AAD97F773}"/>
          </ac:picMkLst>
        </pc:picChg>
      </pc:sldChg>
      <pc:sldChg chg="del">
        <pc:chgData name="Dinh Nguyen" userId="75ea2f2f01fb72ed" providerId="LiveId" clId="{81F94F31-BEA4-104A-A5A7-8E573C6DCE7E}" dt="2023-05-23T21:49:46.361" v="39" actId="2696"/>
        <pc:sldMkLst>
          <pc:docMk/>
          <pc:sldMk cId="2542299620" sldId="303"/>
        </pc:sldMkLst>
      </pc:sldChg>
      <pc:sldChg chg="del">
        <pc:chgData name="Dinh Nguyen" userId="75ea2f2f01fb72ed" providerId="LiveId" clId="{81F94F31-BEA4-104A-A5A7-8E573C6DCE7E}" dt="2023-05-23T21:49:46.342" v="29" actId="2696"/>
        <pc:sldMkLst>
          <pc:docMk/>
          <pc:sldMk cId="1469570172" sldId="304"/>
        </pc:sldMkLst>
      </pc:sldChg>
      <pc:sldChg chg="modSp add mod">
        <pc:chgData name="Dinh Nguyen" userId="75ea2f2f01fb72ed" providerId="LiveId" clId="{81F94F31-BEA4-104A-A5A7-8E573C6DCE7E}" dt="2023-05-23T23:41:32.052" v="459"/>
        <pc:sldMkLst>
          <pc:docMk/>
          <pc:sldMk cId="2363150577" sldId="304"/>
        </pc:sldMkLst>
        <pc:spChg chg="mod">
          <ac:chgData name="Dinh Nguyen" userId="75ea2f2f01fb72ed" providerId="LiveId" clId="{81F94F31-BEA4-104A-A5A7-8E573C6DCE7E}" dt="2023-05-23T23:41:32.052" v="459"/>
          <ac:spMkLst>
            <pc:docMk/>
            <pc:sldMk cId="2363150577" sldId="304"/>
            <ac:spMk id="131" creationId="{00000000-0000-0000-0000-000000000000}"/>
          </ac:spMkLst>
        </pc:spChg>
      </pc:sldChg>
      <pc:sldChg chg="del">
        <pc:chgData name="Dinh Nguyen" userId="75ea2f2f01fb72ed" providerId="LiveId" clId="{81F94F31-BEA4-104A-A5A7-8E573C6DCE7E}" dt="2023-05-23T21:49:46.345" v="32" actId="2696"/>
        <pc:sldMkLst>
          <pc:docMk/>
          <pc:sldMk cId="1500528840" sldId="305"/>
        </pc:sldMkLst>
      </pc:sldChg>
      <pc:sldChg chg="addSp delSp modSp add mod">
        <pc:chgData name="Dinh Nguyen" userId="75ea2f2f01fb72ed" providerId="LiveId" clId="{81F94F31-BEA4-104A-A5A7-8E573C6DCE7E}" dt="2023-05-23T23:48:14.786" v="503" actId="1076"/>
        <pc:sldMkLst>
          <pc:docMk/>
          <pc:sldMk cId="3333655985" sldId="305"/>
        </pc:sldMkLst>
        <pc:spChg chg="mod">
          <ac:chgData name="Dinh Nguyen" userId="75ea2f2f01fb72ed" providerId="LiveId" clId="{81F94F31-BEA4-104A-A5A7-8E573C6DCE7E}" dt="2023-05-23T23:43:23.657" v="463" actId="20577"/>
          <ac:spMkLst>
            <pc:docMk/>
            <pc:sldMk cId="3333655985" sldId="305"/>
            <ac:spMk id="139" creationId="{00000000-0000-0000-0000-000000000000}"/>
          </ac:spMkLst>
        </pc:spChg>
        <pc:spChg chg="mod">
          <ac:chgData name="Dinh Nguyen" userId="75ea2f2f01fb72ed" providerId="LiveId" clId="{81F94F31-BEA4-104A-A5A7-8E573C6DCE7E}" dt="2023-05-23T23:47:30.809" v="494" actId="20577"/>
          <ac:spMkLst>
            <pc:docMk/>
            <pc:sldMk cId="3333655985" sldId="305"/>
            <ac:spMk id="140" creationId="{00000000-0000-0000-0000-000000000000}"/>
          </ac:spMkLst>
        </pc:spChg>
        <pc:picChg chg="add mod">
          <ac:chgData name="Dinh Nguyen" userId="75ea2f2f01fb72ed" providerId="LiveId" clId="{81F94F31-BEA4-104A-A5A7-8E573C6DCE7E}" dt="2023-05-23T23:48:14.786" v="503" actId="1076"/>
          <ac:picMkLst>
            <pc:docMk/>
            <pc:sldMk cId="3333655985" sldId="305"/>
            <ac:picMk id="3" creationId="{5FA2322F-70EE-5CEF-EAE8-430C31F18E88}"/>
          </ac:picMkLst>
        </pc:picChg>
        <pc:picChg chg="del">
          <ac:chgData name="Dinh Nguyen" userId="75ea2f2f01fb72ed" providerId="LiveId" clId="{81F94F31-BEA4-104A-A5A7-8E573C6DCE7E}" dt="2023-05-23T23:43:27.161" v="464" actId="478"/>
          <ac:picMkLst>
            <pc:docMk/>
            <pc:sldMk cId="3333655985" sldId="305"/>
            <ac:picMk id="1026" creationId="{F5E76BE2-1783-AA67-CB04-8493476394AE}"/>
          </ac:picMkLst>
        </pc:picChg>
        <pc:picChg chg="del">
          <ac:chgData name="Dinh Nguyen" userId="75ea2f2f01fb72ed" providerId="LiveId" clId="{81F94F31-BEA4-104A-A5A7-8E573C6DCE7E}" dt="2023-05-23T23:43:27.161" v="464" actId="478"/>
          <ac:picMkLst>
            <pc:docMk/>
            <pc:sldMk cId="3333655985" sldId="305"/>
            <ac:picMk id="1028" creationId="{7F203AE7-80BC-E46B-967E-355B589528BA}"/>
          </ac:picMkLst>
        </pc:picChg>
        <pc:picChg chg="add mod">
          <ac:chgData name="Dinh Nguyen" userId="75ea2f2f01fb72ed" providerId="LiveId" clId="{81F94F31-BEA4-104A-A5A7-8E573C6DCE7E}" dt="2023-05-23T23:48:13.164" v="502" actId="1076"/>
          <ac:picMkLst>
            <pc:docMk/>
            <pc:sldMk cId="3333655985" sldId="305"/>
            <ac:picMk id="3074" creationId="{E43EBBE9-ED6C-ABAA-8434-8688B6E72498}"/>
          </ac:picMkLst>
        </pc:picChg>
      </pc:sldChg>
      <pc:sldChg chg="del">
        <pc:chgData name="Dinh Nguyen" userId="75ea2f2f01fb72ed" providerId="LiveId" clId="{81F94F31-BEA4-104A-A5A7-8E573C6DCE7E}" dt="2023-05-23T21:49:46.362" v="40" actId="2696"/>
        <pc:sldMkLst>
          <pc:docMk/>
          <pc:sldMk cId="572424810" sldId="306"/>
        </pc:sldMkLst>
      </pc:sldChg>
      <pc:sldChg chg="addSp delSp modSp add mod">
        <pc:chgData name="Dinh Nguyen" userId="75ea2f2f01fb72ed" providerId="LiveId" clId="{81F94F31-BEA4-104A-A5A7-8E573C6DCE7E}" dt="2023-05-23T23:51:14.698" v="596" actId="1076"/>
        <pc:sldMkLst>
          <pc:docMk/>
          <pc:sldMk cId="2448846450" sldId="306"/>
        </pc:sldMkLst>
        <pc:spChg chg="add mod">
          <ac:chgData name="Dinh Nguyen" userId="75ea2f2f01fb72ed" providerId="LiveId" clId="{81F94F31-BEA4-104A-A5A7-8E573C6DCE7E}" dt="2023-05-23T23:51:14.698" v="596" actId="1076"/>
          <ac:spMkLst>
            <pc:docMk/>
            <pc:sldMk cId="2448846450" sldId="306"/>
            <ac:spMk id="4" creationId="{68CF42DC-4E0C-6381-8288-91919BCF079B}"/>
          </ac:spMkLst>
        </pc:spChg>
        <pc:spChg chg="mod">
          <ac:chgData name="Dinh Nguyen" userId="75ea2f2f01fb72ed" providerId="LiveId" clId="{81F94F31-BEA4-104A-A5A7-8E573C6DCE7E}" dt="2023-05-23T23:49:06.711" v="527" actId="20577"/>
          <ac:spMkLst>
            <pc:docMk/>
            <pc:sldMk cId="2448846450" sldId="306"/>
            <ac:spMk id="139" creationId="{00000000-0000-0000-0000-000000000000}"/>
          </ac:spMkLst>
        </pc:spChg>
        <pc:spChg chg="mod">
          <ac:chgData name="Dinh Nguyen" userId="75ea2f2f01fb72ed" providerId="LiveId" clId="{81F94F31-BEA4-104A-A5A7-8E573C6DCE7E}" dt="2023-05-23T23:51:09.535" v="595" actId="27636"/>
          <ac:spMkLst>
            <pc:docMk/>
            <pc:sldMk cId="2448846450" sldId="306"/>
            <ac:spMk id="140" creationId="{00000000-0000-0000-0000-000000000000}"/>
          </ac:spMkLst>
        </pc:spChg>
        <pc:picChg chg="del">
          <ac:chgData name="Dinh Nguyen" userId="75ea2f2f01fb72ed" providerId="LiveId" clId="{81F94F31-BEA4-104A-A5A7-8E573C6DCE7E}" dt="2023-05-23T23:49:01.731" v="525" actId="478"/>
          <ac:picMkLst>
            <pc:docMk/>
            <pc:sldMk cId="2448846450" sldId="306"/>
            <ac:picMk id="3" creationId="{5FA2322F-70EE-5CEF-EAE8-430C31F18E88}"/>
          </ac:picMkLst>
        </pc:picChg>
        <pc:picChg chg="del">
          <ac:chgData name="Dinh Nguyen" userId="75ea2f2f01fb72ed" providerId="LiveId" clId="{81F94F31-BEA4-104A-A5A7-8E573C6DCE7E}" dt="2023-05-23T23:49:01.731" v="525" actId="478"/>
          <ac:picMkLst>
            <pc:docMk/>
            <pc:sldMk cId="2448846450" sldId="306"/>
            <ac:picMk id="3074" creationId="{E43EBBE9-ED6C-ABAA-8434-8688B6E72498}"/>
          </ac:picMkLst>
        </pc:picChg>
      </pc:sldChg>
      <pc:sldChg chg="addSp delSp modSp add mod">
        <pc:chgData name="Dinh Nguyen" userId="75ea2f2f01fb72ed" providerId="LiveId" clId="{81F94F31-BEA4-104A-A5A7-8E573C6DCE7E}" dt="2023-05-23T23:52:33.748" v="665" actId="1076"/>
        <pc:sldMkLst>
          <pc:docMk/>
          <pc:sldMk cId="1690608975" sldId="307"/>
        </pc:sldMkLst>
        <pc:spChg chg="del">
          <ac:chgData name="Dinh Nguyen" userId="75ea2f2f01fb72ed" providerId="LiveId" clId="{81F94F31-BEA4-104A-A5A7-8E573C6DCE7E}" dt="2023-05-23T23:51:49.588" v="598" actId="478"/>
          <ac:spMkLst>
            <pc:docMk/>
            <pc:sldMk cId="1690608975" sldId="307"/>
            <ac:spMk id="4" creationId="{68CF42DC-4E0C-6381-8288-91919BCF079B}"/>
          </ac:spMkLst>
        </pc:spChg>
        <pc:spChg chg="mod">
          <ac:chgData name="Dinh Nguyen" userId="75ea2f2f01fb72ed" providerId="LiveId" clId="{81F94F31-BEA4-104A-A5A7-8E573C6DCE7E}" dt="2023-05-23T23:52:33.748" v="665" actId="1076"/>
          <ac:spMkLst>
            <pc:docMk/>
            <pc:sldMk cId="1690608975" sldId="307"/>
            <ac:spMk id="140" creationId="{00000000-0000-0000-0000-000000000000}"/>
          </ac:spMkLst>
        </pc:spChg>
        <pc:picChg chg="add mod">
          <ac:chgData name="Dinh Nguyen" userId="75ea2f2f01fb72ed" providerId="LiveId" clId="{81F94F31-BEA4-104A-A5A7-8E573C6DCE7E}" dt="2023-05-23T23:52:00.032" v="603" actId="1038"/>
          <ac:picMkLst>
            <pc:docMk/>
            <pc:sldMk cId="1690608975" sldId="307"/>
            <ac:picMk id="2" creationId="{0D9BC751-E150-801C-697C-C2318F348362}"/>
          </ac:picMkLst>
        </pc:picChg>
      </pc:sldChg>
      <pc:sldChg chg="del">
        <pc:chgData name="Dinh Nguyen" userId="75ea2f2f01fb72ed" providerId="LiveId" clId="{81F94F31-BEA4-104A-A5A7-8E573C6DCE7E}" dt="2023-05-23T21:49:46.341" v="28" actId="2696"/>
        <pc:sldMkLst>
          <pc:docMk/>
          <pc:sldMk cId="3595836897" sldId="307"/>
        </pc:sldMkLst>
      </pc:sldChg>
      <pc:sldChg chg="del">
        <pc:chgData name="Dinh Nguyen" userId="75ea2f2f01fb72ed" providerId="LiveId" clId="{81F94F31-BEA4-104A-A5A7-8E573C6DCE7E}" dt="2023-05-23T21:49:46.348" v="36" actId="2696"/>
        <pc:sldMkLst>
          <pc:docMk/>
          <pc:sldMk cId="2486534558" sldId="308"/>
        </pc:sldMkLst>
      </pc:sldChg>
      <pc:sldChg chg="addSp delSp modSp add mod">
        <pc:chgData name="Dinh Nguyen" userId="75ea2f2f01fb72ed" providerId="LiveId" clId="{81F94F31-BEA4-104A-A5A7-8E573C6DCE7E}" dt="2023-05-23T23:53:43.935" v="685" actId="1076"/>
        <pc:sldMkLst>
          <pc:docMk/>
          <pc:sldMk cId="3121201701" sldId="308"/>
        </pc:sldMkLst>
        <pc:spChg chg="mod">
          <ac:chgData name="Dinh Nguyen" userId="75ea2f2f01fb72ed" providerId="LiveId" clId="{81F94F31-BEA4-104A-A5A7-8E573C6DCE7E}" dt="2023-05-23T23:53:37.551" v="682" actId="14100"/>
          <ac:spMkLst>
            <pc:docMk/>
            <pc:sldMk cId="3121201701" sldId="308"/>
            <ac:spMk id="140" creationId="{00000000-0000-0000-0000-000000000000}"/>
          </ac:spMkLst>
        </pc:spChg>
        <pc:picChg chg="del">
          <ac:chgData name="Dinh Nguyen" userId="75ea2f2f01fb72ed" providerId="LiveId" clId="{81F94F31-BEA4-104A-A5A7-8E573C6DCE7E}" dt="2023-05-23T23:53:00.728" v="667" actId="478"/>
          <ac:picMkLst>
            <pc:docMk/>
            <pc:sldMk cId="3121201701" sldId="308"/>
            <ac:picMk id="2" creationId="{0D9BC751-E150-801C-697C-C2318F348362}"/>
          </ac:picMkLst>
        </pc:picChg>
        <pc:picChg chg="add mod">
          <ac:chgData name="Dinh Nguyen" userId="75ea2f2f01fb72ed" providerId="LiveId" clId="{81F94F31-BEA4-104A-A5A7-8E573C6DCE7E}" dt="2023-05-23T23:53:43.935" v="685" actId="1076"/>
          <ac:picMkLst>
            <pc:docMk/>
            <pc:sldMk cId="3121201701" sldId="308"/>
            <ac:picMk id="3" creationId="{FBF461C0-84F7-D639-0644-6E4694477B1A}"/>
          </ac:picMkLst>
        </pc:picChg>
      </pc:sldChg>
      <pc:sldChg chg="del">
        <pc:chgData name="Dinh Nguyen" userId="75ea2f2f01fb72ed" providerId="LiveId" clId="{81F94F31-BEA4-104A-A5A7-8E573C6DCE7E}" dt="2023-05-23T21:49:46.344" v="31" actId="2696"/>
        <pc:sldMkLst>
          <pc:docMk/>
          <pc:sldMk cId="1046725178" sldId="309"/>
        </pc:sldMkLst>
      </pc:sldChg>
      <pc:sldChg chg="del">
        <pc:chgData name="Dinh Nguyen" userId="75ea2f2f01fb72ed" providerId="LiveId" clId="{81F94F31-BEA4-104A-A5A7-8E573C6DCE7E}" dt="2023-05-23T21:49:46.363" v="41" actId="2696"/>
        <pc:sldMkLst>
          <pc:docMk/>
          <pc:sldMk cId="3786793987" sldId="310"/>
        </pc:sldMkLst>
      </pc:sldChg>
      <pc:sldChg chg="del">
        <pc:chgData name="Dinh Nguyen" userId="75ea2f2f01fb72ed" providerId="LiveId" clId="{81F94F31-BEA4-104A-A5A7-8E573C6DCE7E}" dt="2023-05-23T21:49:46.369" v="47" actId="2696"/>
        <pc:sldMkLst>
          <pc:docMk/>
          <pc:sldMk cId="2126794333" sldId="311"/>
        </pc:sldMkLst>
      </pc:sldChg>
      <pc:sldChg chg="del">
        <pc:chgData name="Dinh Nguyen" userId="75ea2f2f01fb72ed" providerId="LiveId" clId="{81F94F31-BEA4-104A-A5A7-8E573C6DCE7E}" dt="2023-05-23T21:49:46.349" v="37" actId="2696"/>
        <pc:sldMkLst>
          <pc:docMk/>
          <pc:sldMk cId="1430748316" sldId="312"/>
        </pc:sldMkLst>
      </pc:sldChg>
      <pc:sldChg chg="del">
        <pc:chgData name="Dinh Nguyen" userId="75ea2f2f01fb72ed" providerId="LiveId" clId="{81F94F31-BEA4-104A-A5A7-8E573C6DCE7E}" dt="2023-05-23T21:49:46.364" v="42" actId="2696"/>
        <pc:sldMkLst>
          <pc:docMk/>
          <pc:sldMk cId="1850123538" sldId="313"/>
        </pc:sldMkLst>
      </pc:sldChg>
      <pc:sldChg chg="del">
        <pc:chgData name="Dinh Nguyen" userId="75ea2f2f01fb72ed" providerId="LiveId" clId="{81F94F31-BEA4-104A-A5A7-8E573C6DCE7E}" dt="2023-05-23T21:49:46.350" v="38" actId="2696"/>
        <pc:sldMkLst>
          <pc:docMk/>
          <pc:sldMk cId="2663885659" sldId="314"/>
        </pc:sldMkLst>
      </pc:sldChg>
      <pc:sldChg chg="del">
        <pc:chgData name="Dinh Nguyen" userId="75ea2f2f01fb72ed" providerId="LiveId" clId="{81F94F31-BEA4-104A-A5A7-8E573C6DCE7E}" dt="2023-05-23T21:49:46.346" v="33" actId="2696"/>
        <pc:sldMkLst>
          <pc:docMk/>
          <pc:sldMk cId="724563406" sldId="315"/>
        </pc:sldMkLst>
      </pc:sldChg>
      <pc:sldChg chg="del">
        <pc:chgData name="Dinh Nguyen" userId="75ea2f2f01fb72ed" providerId="LiveId" clId="{81F94F31-BEA4-104A-A5A7-8E573C6DCE7E}" dt="2023-05-23T21:49:46.365" v="43" actId="2696"/>
        <pc:sldMkLst>
          <pc:docMk/>
          <pc:sldMk cId="144449172" sldId="316"/>
        </pc:sldMkLst>
      </pc:sldChg>
      <pc:sldChg chg="del">
        <pc:chgData name="Dinh Nguyen" userId="75ea2f2f01fb72ed" providerId="LiveId" clId="{81F94F31-BEA4-104A-A5A7-8E573C6DCE7E}" dt="2023-05-23T21:49:46.366" v="44" actId="2696"/>
        <pc:sldMkLst>
          <pc:docMk/>
          <pc:sldMk cId="3623508591" sldId="317"/>
        </pc:sldMkLst>
      </pc:sldChg>
      <pc:sldChg chg="del">
        <pc:chgData name="Dinh Nguyen" userId="75ea2f2f01fb72ed" providerId="LiveId" clId="{81F94F31-BEA4-104A-A5A7-8E573C6DCE7E}" dt="2023-05-23T21:49:46.346" v="34" actId="2696"/>
        <pc:sldMkLst>
          <pc:docMk/>
          <pc:sldMk cId="2053898198" sldId="318"/>
        </pc:sldMkLst>
      </pc:sldChg>
      <pc:sldChg chg="del">
        <pc:chgData name="Dinh Nguyen" userId="75ea2f2f01fb72ed" providerId="LiveId" clId="{81F94F31-BEA4-104A-A5A7-8E573C6DCE7E}" dt="2023-05-23T21:49:46.343" v="30" actId="2696"/>
        <pc:sldMkLst>
          <pc:docMk/>
          <pc:sldMk cId="3588696683" sldId="319"/>
        </pc:sldMkLst>
      </pc:sldChg>
      <pc:sldChg chg="del">
        <pc:chgData name="Dinh Nguyen" userId="75ea2f2f01fb72ed" providerId="LiveId" clId="{81F94F31-BEA4-104A-A5A7-8E573C6DCE7E}" dt="2023-05-23T21:49:46.367" v="45" actId="2696"/>
        <pc:sldMkLst>
          <pc:docMk/>
          <pc:sldMk cId="2400428106" sldId="320"/>
        </pc:sldMkLst>
      </pc:sldChg>
    </pc:docChg>
  </pc:docChgLst>
  <pc:docChgLst>
    <pc:chgData name="Dinh Nguyen" userId="75ea2f2f01fb72ed" providerId="LiveId" clId="{FC38DF30-3A81-5E45-8DD1-F4284ECE2513}"/>
    <pc:docChg chg="undo custSel addSld delSld modSld sldOrd">
      <pc:chgData name="Dinh Nguyen" userId="75ea2f2f01fb72ed" providerId="LiveId" clId="{FC38DF30-3A81-5E45-8DD1-F4284ECE2513}" dt="2023-05-23T09:41:53.842" v="1330"/>
      <pc:docMkLst>
        <pc:docMk/>
      </pc:docMkLst>
      <pc:sldChg chg="modSp mod">
        <pc:chgData name="Dinh Nguyen" userId="75ea2f2f01fb72ed" providerId="LiveId" clId="{FC38DF30-3A81-5E45-8DD1-F4284ECE2513}" dt="2023-05-23T01:30:45.847" v="26" actId="20577"/>
        <pc:sldMkLst>
          <pc:docMk/>
          <pc:sldMk cId="0" sldId="256"/>
        </pc:sldMkLst>
        <pc:spChg chg="mod">
          <ac:chgData name="Dinh Nguyen" userId="75ea2f2f01fb72ed" providerId="LiveId" clId="{FC38DF30-3A81-5E45-8DD1-F4284ECE2513}" dt="2023-05-23T01:30:45.847" v="26" actId="20577"/>
          <ac:spMkLst>
            <pc:docMk/>
            <pc:sldMk cId="0" sldId="256"/>
            <ac:spMk id="104" creationId="{00000000-0000-0000-0000-000000000000}"/>
          </ac:spMkLst>
        </pc:spChg>
      </pc:sldChg>
      <pc:sldChg chg="modSp mod">
        <pc:chgData name="Dinh Nguyen" userId="75ea2f2f01fb72ed" providerId="LiveId" clId="{FC38DF30-3A81-5E45-8DD1-F4284ECE2513}" dt="2023-05-23T07:55:33.911" v="1070" actId="20577"/>
        <pc:sldMkLst>
          <pc:docMk/>
          <pc:sldMk cId="0" sldId="257"/>
        </pc:sldMkLst>
        <pc:spChg chg="mod">
          <ac:chgData name="Dinh Nguyen" userId="75ea2f2f01fb72ed" providerId="LiveId" clId="{FC38DF30-3A81-5E45-8DD1-F4284ECE2513}" dt="2023-05-23T07:55:33.911" v="1070" actId="20577"/>
          <ac:spMkLst>
            <pc:docMk/>
            <pc:sldMk cId="0" sldId="257"/>
            <ac:spMk id="111" creationId="{00000000-0000-0000-0000-000000000000}"/>
          </ac:spMkLst>
        </pc:spChg>
      </pc:sldChg>
      <pc:sldChg chg="modSp mod">
        <pc:chgData name="Dinh Nguyen" userId="75ea2f2f01fb72ed" providerId="LiveId" clId="{FC38DF30-3A81-5E45-8DD1-F4284ECE2513}" dt="2023-05-23T07:55:44.444" v="1071"/>
        <pc:sldMkLst>
          <pc:docMk/>
          <pc:sldMk cId="0" sldId="259"/>
        </pc:sldMkLst>
        <pc:spChg chg="mod">
          <ac:chgData name="Dinh Nguyen" userId="75ea2f2f01fb72ed" providerId="LiveId" clId="{FC38DF30-3A81-5E45-8DD1-F4284ECE2513}" dt="2023-05-23T07:55:44.444" v="1071"/>
          <ac:spMkLst>
            <pc:docMk/>
            <pc:sldMk cId="0" sldId="259"/>
            <ac:spMk id="125" creationId="{00000000-0000-0000-0000-000000000000}"/>
          </ac:spMkLst>
        </pc:spChg>
      </pc:sldChg>
      <pc:sldChg chg="modSp mod">
        <pc:chgData name="Dinh Nguyen" userId="75ea2f2f01fb72ed" providerId="LiveId" clId="{FC38DF30-3A81-5E45-8DD1-F4284ECE2513}" dt="2023-05-23T01:30:53.312" v="36" actId="20577"/>
        <pc:sldMkLst>
          <pc:docMk/>
          <pc:sldMk cId="0" sldId="260"/>
        </pc:sldMkLst>
        <pc:spChg chg="mod">
          <ac:chgData name="Dinh Nguyen" userId="75ea2f2f01fb72ed" providerId="LiveId" clId="{FC38DF30-3A81-5E45-8DD1-F4284ECE2513}" dt="2023-05-23T01:30:53.312" v="36" actId="20577"/>
          <ac:spMkLst>
            <pc:docMk/>
            <pc:sldMk cId="0" sldId="260"/>
            <ac:spMk id="131" creationId="{00000000-0000-0000-0000-000000000000}"/>
          </ac:spMkLst>
        </pc:spChg>
      </pc:sldChg>
      <pc:sldChg chg="addSp delSp modSp mod">
        <pc:chgData name="Dinh Nguyen" userId="75ea2f2f01fb72ed" providerId="LiveId" clId="{FC38DF30-3A81-5E45-8DD1-F4284ECE2513}" dt="2023-05-23T02:38:04.522" v="116" actId="20577"/>
        <pc:sldMkLst>
          <pc:docMk/>
          <pc:sldMk cId="0" sldId="261"/>
        </pc:sldMkLst>
        <pc:spChg chg="mod">
          <ac:chgData name="Dinh Nguyen" userId="75ea2f2f01fb72ed" providerId="LiveId" clId="{FC38DF30-3A81-5E45-8DD1-F4284ECE2513}" dt="2023-05-23T01:31:00.111" v="44" actId="20577"/>
          <ac:spMkLst>
            <pc:docMk/>
            <pc:sldMk cId="0" sldId="261"/>
            <ac:spMk id="139" creationId="{00000000-0000-0000-0000-000000000000}"/>
          </ac:spMkLst>
        </pc:spChg>
        <pc:spChg chg="mod">
          <ac:chgData name="Dinh Nguyen" userId="75ea2f2f01fb72ed" providerId="LiveId" clId="{FC38DF30-3A81-5E45-8DD1-F4284ECE2513}" dt="2023-05-23T02:38:04.522" v="116" actId="20577"/>
          <ac:spMkLst>
            <pc:docMk/>
            <pc:sldMk cId="0" sldId="261"/>
            <ac:spMk id="140" creationId="{00000000-0000-0000-0000-000000000000}"/>
          </ac:spMkLst>
        </pc:spChg>
        <pc:picChg chg="add mod">
          <ac:chgData name="Dinh Nguyen" userId="75ea2f2f01fb72ed" providerId="LiveId" clId="{FC38DF30-3A81-5E45-8DD1-F4284ECE2513}" dt="2023-05-23T02:37:48.092" v="110" actId="1076"/>
          <ac:picMkLst>
            <pc:docMk/>
            <pc:sldMk cId="0" sldId="261"/>
            <ac:picMk id="2" creationId="{8B18E224-77BF-5490-8717-A7646EC00AA1}"/>
          </ac:picMkLst>
        </pc:picChg>
        <pc:picChg chg="add mod">
          <ac:chgData name="Dinh Nguyen" userId="75ea2f2f01fb72ed" providerId="LiveId" clId="{FC38DF30-3A81-5E45-8DD1-F4284ECE2513}" dt="2023-05-23T02:37:45.808" v="109" actId="14100"/>
          <ac:picMkLst>
            <pc:docMk/>
            <pc:sldMk cId="0" sldId="261"/>
            <ac:picMk id="3" creationId="{D10776C6-8A9D-5C6A-F53A-C90BD3637552}"/>
          </ac:picMkLst>
        </pc:picChg>
        <pc:picChg chg="del">
          <ac:chgData name="Dinh Nguyen" userId="75ea2f2f01fb72ed" providerId="LiveId" clId="{FC38DF30-3A81-5E45-8DD1-F4284ECE2513}" dt="2023-05-23T02:36:08.956" v="45" actId="478"/>
          <ac:picMkLst>
            <pc:docMk/>
            <pc:sldMk cId="0" sldId="261"/>
            <ac:picMk id="1026" creationId="{02CA9723-AE02-84B3-C8CD-0A655EC8259A}"/>
          </ac:picMkLst>
        </pc:picChg>
        <pc:picChg chg="del">
          <ac:chgData name="Dinh Nguyen" userId="75ea2f2f01fb72ed" providerId="LiveId" clId="{FC38DF30-3A81-5E45-8DD1-F4284ECE2513}" dt="2023-05-23T02:36:08.956" v="45" actId="478"/>
          <ac:picMkLst>
            <pc:docMk/>
            <pc:sldMk cId="0" sldId="261"/>
            <ac:picMk id="1028" creationId="{4FA9E754-261C-446E-0D70-B796C4CB90FE}"/>
          </ac:picMkLst>
        </pc:picChg>
      </pc:sldChg>
      <pc:sldChg chg="del">
        <pc:chgData name="Dinh Nguyen" userId="75ea2f2f01fb72ed" providerId="LiveId" clId="{FC38DF30-3A81-5E45-8DD1-F4284ECE2513}" dt="2023-05-23T01:30:40.474" v="0" actId="2696"/>
        <pc:sldMkLst>
          <pc:docMk/>
          <pc:sldMk cId="1355578299" sldId="299"/>
        </pc:sldMkLst>
      </pc:sldChg>
      <pc:sldChg chg="addSp delSp modSp add mod">
        <pc:chgData name="Dinh Nguyen" userId="75ea2f2f01fb72ed" providerId="LiveId" clId="{FC38DF30-3A81-5E45-8DD1-F4284ECE2513}" dt="2023-05-23T02:39:07.011" v="142" actId="1076"/>
        <pc:sldMkLst>
          <pc:docMk/>
          <pc:sldMk cId="3029195662" sldId="299"/>
        </pc:sldMkLst>
        <pc:spChg chg="add del mod">
          <ac:chgData name="Dinh Nguyen" userId="75ea2f2f01fb72ed" providerId="LiveId" clId="{FC38DF30-3A81-5E45-8DD1-F4284ECE2513}" dt="2023-05-23T02:38:55.951" v="138" actId="478"/>
          <ac:spMkLst>
            <pc:docMk/>
            <pc:sldMk cId="3029195662" sldId="299"/>
            <ac:spMk id="5" creationId="{8E4ABC03-5033-8BF6-1C11-34436D7EAD75}"/>
          </ac:spMkLst>
        </pc:spChg>
        <pc:spChg chg="mod">
          <ac:chgData name="Dinh Nguyen" userId="75ea2f2f01fb72ed" providerId="LiveId" clId="{FC38DF30-3A81-5E45-8DD1-F4284ECE2513}" dt="2023-05-23T02:38:49.117" v="135" actId="20577"/>
          <ac:spMkLst>
            <pc:docMk/>
            <pc:sldMk cId="3029195662" sldId="299"/>
            <ac:spMk id="139" creationId="{00000000-0000-0000-0000-000000000000}"/>
          </ac:spMkLst>
        </pc:spChg>
        <pc:spChg chg="del">
          <ac:chgData name="Dinh Nguyen" userId="75ea2f2f01fb72ed" providerId="LiveId" clId="{FC38DF30-3A81-5E45-8DD1-F4284ECE2513}" dt="2023-05-23T02:38:51.539" v="136" actId="478"/>
          <ac:spMkLst>
            <pc:docMk/>
            <pc:sldMk cId="3029195662" sldId="299"/>
            <ac:spMk id="140" creationId="{00000000-0000-0000-0000-000000000000}"/>
          </ac:spMkLst>
        </pc:spChg>
        <pc:picChg chg="del">
          <ac:chgData name="Dinh Nguyen" userId="75ea2f2f01fb72ed" providerId="LiveId" clId="{FC38DF30-3A81-5E45-8DD1-F4284ECE2513}" dt="2023-05-23T02:38:44.366" v="118" actId="478"/>
          <ac:picMkLst>
            <pc:docMk/>
            <pc:sldMk cId="3029195662" sldId="299"/>
            <ac:picMk id="2" creationId="{8B18E224-77BF-5490-8717-A7646EC00AA1}"/>
          </ac:picMkLst>
        </pc:picChg>
        <pc:picChg chg="del">
          <ac:chgData name="Dinh Nguyen" userId="75ea2f2f01fb72ed" providerId="LiveId" clId="{FC38DF30-3A81-5E45-8DD1-F4284ECE2513}" dt="2023-05-23T02:38:44.366" v="118" actId="478"/>
          <ac:picMkLst>
            <pc:docMk/>
            <pc:sldMk cId="3029195662" sldId="299"/>
            <ac:picMk id="3" creationId="{D10776C6-8A9D-5C6A-F53A-C90BD3637552}"/>
          </ac:picMkLst>
        </pc:picChg>
        <pc:picChg chg="add mod">
          <ac:chgData name="Dinh Nguyen" userId="75ea2f2f01fb72ed" providerId="LiveId" clId="{FC38DF30-3A81-5E45-8DD1-F4284ECE2513}" dt="2023-05-23T02:39:07.011" v="142" actId="1076"/>
          <ac:picMkLst>
            <pc:docMk/>
            <pc:sldMk cId="3029195662" sldId="299"/>
            <ac:picMk id="6" creationId="{E3285F96-C48B-9982-1DDA-F1A642757CDF}"/>
          </ac:picMkLst>
        </pc:picChg>
        <pc:picChg chg="add mod">
          <ac:chgData name="Dinh Nguyen" userId="75ea2f2f01fb72ed" providerId="LiveId" clId="{FC38DF30-3A81-5E45-8DD1-F4284ECE2513}" dt="2023-05-23T02:39:01.190" v="140" actId="1076"/>
          <ac:picMkLst>
            <pc:docMk/>
            <pc:sldMk cId="3029195662" sldId="299"/>
            <ac:picMk id="7" creationId="{5EEDF9DD-5915-369C-7381-576064535DF6}"/>
          </ac:picMkLst>
        </pc:picChg>
      </pc:sldChg>
      <pc:sldChg chg="del">
        <pc:chgData name="Dinh Nguyen" userId="75ea2f2f01fb72ed" providerId="LiveId" clId="{FC38DF30-3A81-5E45-8DD1-F4284ECE2513}" dt="2023-05-23T01:30:40.501" v="13" actId="2696"/>
        <pc:sldMkLst>
          <pc:docMk/>
          <pc:sldMk cId="8741178" sldId="300"/>
        </pc:sldMkLst>
      </pc:sldChg>
      <pc:sldChg chg="addSp delSp modSp add mod">
        <pc:chgData name="Dinh Nguyen" userId="75ea2f2f01fb72ed" providerId="LiveId" clId="{FC38DF30-3A81-5E45-8DD1-F4284ECE2513}" dt="2023-05-23T02:55:34.988" v="312" actId="20577"/>
        <pc:sldMkLst>
          <pc:docMk/>
          <pc:sldMk cId="578100838" sldId="300"/>
        </pc:sldMkLst>
        <pc:spChg chg="add mod">
          <ac:chgData name="Dinh Nguyen" userId="75ea2f2f01fb72ed" providerId="LiveId" clId="{FC38DF30-3A81-5E45-8DD1-F4284ECE2513}" dt="2023-05-23T02:55:34.988" v="312" actId="20577"/>
          <ac:spMkLst>
            <pc:docMk/>
            <pc:sldMk cId="578100838" sldId="300"/>
            <ac:spMk id="2" creationId="{308AF877-C1B8-8640-6C27-90DB439EFFEC}"/>
          </ac:spMkLst>
        </pc:spChg>
        <pc:spChg chg="mod">
          <ac:chgData name="Dinh Nguyen" userId="75ea2f2f01fb72ed" providerId="LiveId" clId="{FC38DF30-3A81-5E45-8DD1-F4284ECE2513}" dt="2023-05-23T02:39:49.947" v="167" actId="20577"/>
          <ac:spMkLst>
            <pc:docMk/>
            <pc:sldMk cId="578100838" sldId="300"/>
            <ac:spMk id="139" creationId="{00000000-0000-0000-0000-000000000000}"/>
          </ac:spMkLst>
        </pc:spChg>
        <pc:picChg chg="del">
          <ac:chgData name="Dinh Nguyen" userId="75ea2f2f01fb72ed" providerId="LiveId" clId="{FC38DF30-3A81-5E45-8DD1-F4284ECE2513}" dt="2023-05-23T02:39:40.294" v="144" actId="478"/>
          <ac:picMkLst>
            <pc:docMk/>
            <pc:sldMk cId="578100838" sldId="300"/>
            <ac:picMk id="6" creationId="{E3285F96-C48B-9982-1DDA-F1A642757CDF}"/>
          </ac:picMkLst>
        </pc:picChg>
        <pc:picChg chg="del">
          <ac:chgData name="Dinh Nguyen" userId="75ea2f2f01fb72ed" providerId="LiveId" clId="{FC38DF30-3A81-5E45-8DD1-F4284ECE2513}" dt="2023-05-23T02:39:40.294" v="144" actId="478"/>
          <ac:picMkLst>
            <pc:docMk/>
            <pc:sldMk cId="578100838" sldId="300"/>
            <ac:picMk id="7" creationId="{5EEDF9DD-5915-369C-7381-576064535DF6}"/>
          </ac:picMkLst>
        </pc:picChg>
        <pc:picChg chg="add mod">
          <ac:chgData name="Dinh Nguyen" userId="75ea2f2f01fb72ed" providerId="LiveId" clId="{FC38DF30-3A81-5E45-8DD1-F4284ECE2513}" dt="2023-05-23T02:40:44.987" v="177" actId="1076"/>
          <ac:picMkLst>
            <pc:docMk/>
            <pc:sldMk cId="578100838" sldId="300"/>
            <ac:picMk id="1026" creationId="{2395C5FE-35B0-0876-C4E5-957151F660A1}"/>
          </ac:picMkLst>
        </pc:picChg>
      </pc:sldChg>
      <pc:sldChg chg="modSp add mod">
        <pc:chgData name="Dinh Nguyen" userId="75ea2f2f01fb72ed" providerId="LiveId" clId="{FC38DF30-3A81-5E45-8DD1-F4284ECE2513}" dt="2023-05-23T02:55:31.888" v="311" actId="20577"/>
        <pc:sldMkLst>
          <pc:docMk/>
          <pc:sldMk cId="1743731897" sldId="301"/>
        </pc:sldMkLst>
        <pc:spChg chg="mod">
          <ac:chgData name="Dinh Nguyen" userId="75ea2f2f01fb72ed" providerId="LiveId" clId="{FC38DF30-3A81-5E45-8DD1-F4284ECE2513}" dt="2023-05-23T02:55:31.888" v="311" actId="20577"/>
          <ac:spMkLst>
            <pc:docMk/>
            <pc:sldMk cId="1743731897" sldId="301"/>
            <ac:spMk id="2" creationId="{308AF877-C1B8-8640-6C27-90DB439EFFEC}"/>
          </ac:spMkLst>
        </pc:spChg>
        <pc:picChg chg="mod">
          <ac:chgData name="Dinh Nguyen" userId="75ea2f2f01fb72ed" providerId="LiveId" clId="{FC38DF30-3A81-5E45-8DD1-F4284ECE2513}" dt="2023-05-23T02:41:25.673" v="184" actId="1076"/>
          <ac:picMkLst>
            <pc:docMk/>
            <pc:sldMk cId="1743731897" sldId="301"/>
            <ac:picMk id="1026" creationId="{2395C5FE-35B0-0876-C4E5-957151F660A1}"/>
          </ac:picMkLst>
        </pc:picChg>
      </pc:sldChg>
      <pc:sldChg chg="del">
        <pc:chgData name="Dinh Nguyen" userId="75ea2f2f01fb72ed" providerId="LiveId" clId="{FC38DF30-3A81-5E45-8DD1-F4284ECE2513}" dt="2023-05-23T01:30:40.481" v="2" actId="2696"/>
        <pc:sldMkLst>
          <pc:docMk/>
          <pc:sldMk cId="4020061479" sldId="301"/>
        </pc:sldMkLst>
      </pc:sldChg>
      <pc:sldChg chg="del">
        <pc:chgData name="Dinh Nguyen" userId="75ea2f2f01fb72ed" providerId="LiveId" clId="{FC38DF30-3A81-5E45-8DD1-F4284ECE2513}" dt="2023-05-23T01:30:40.511" v="18" actId="2696"/>
        <pc:sldMkLst>
          <pc:docMk/>
          <pc:sldMk cId="1008424106" sldId="302"/>
        </pc:sldMkLst>
      </pc:sldChg>
      <pc:sldChg chg="modSp add mod">
        <pc:chgData name="Dinh Nguyen" userId="75ea2f2f01fb72ed" providerId="LiveId" clId="{FC38DF30-3A81-5E45-8DD1-F4284ECE2513}" dt="2023-05-23T02:55:46.802" v="329" actId="20577"/>
        <pc:sldMkLst>
          <pc:docMk/>
          <pc:sldMk cId="1761086513" sldId="302"/>
        </pc:sldMkLst>
        <pc:spChg chg="mod">
          <ac:chgData name="Dinh Nguyen" userId="75ea2f2f01fb72ed" providerId="LiveId" clId="{FC38DF30-3A81-5E45-8DD1-F4284ECE2513}" dt="2023-05-23T02:55:46.802" v="329" actId="20577"/>
          <ac:spMkLst>
            <pc:docMk/>
            <pc:sldMk cId="1761086513" sldId="302"/>
            <ac:spMk id="2" creationId="{308AF877-C1B8-8640-6C27-90DB439EFFEC}"/>
          </ac:spMkLst>
        </pc:spChg>
        <pc:picChg chg="mod">
          <ac:chgData name="Dinh Nguyen" userId="75ea2f2f01fb72ed" providerId="LiveId" clId="{FC38DF30-3A81-5E45-8DD1-F4284ECE2513}" dt="2023-05-23T02:42:05.786" v="189" actId="1076"/>
          <ac:picMkLst>
            <pc:docMk/>
            <pc:sldMk cId="1761086513" sldId="302"/>
            <ac:picMk id="1026" creationId="{2395C5FE-35B0-0876-C4E5-957151F660A1}"/>
          </ac:picMkLst>
        </pc:picChg>
      </pc:sldChg>
      <pc:sldChg chg="addSp delSp modSp add mod">
        <pc:chgData name="Dinh Nguyen" userId="75ea2f2f01fb72ed" providerId="LiveId" clId="{FC38DF30-3A81-5E45-8DD1-F4284ECE2513}" dt="2023-05-23T02:47:30.310" v="233" actId="1076"/>
        <pc:sldMkLst>
          <pc:docMk/>
          <pc:sldMk cId="2542299620" sldId="303"/>
        </pc:sldMkLst>
        <pc:spChg chg="add mod">
          <ac:chgData name="Dinh Nguyen" userId="75ea2f2f01fb72ed" providerId="LiveId" clId="{FC38DF30-3A81-5E45-8DD1-F4284ECE2513}" dt="2023-05-23T02:46:15.214" v="225" actId="14100"/>
          <ac:spMkLst>
            <pc:docMk/>
            <pc:sldMk cId="2542299620" sldId="303"/>
            <ac:spMk id="2" creationId="{EEF56938-09FD-D1BD-650F-444CFA2DDE21}"/>
          </ac:spMkLst>
        </pc:spChg>
        <pc:picChg chg="add mod modCrop">
          <ac:chgData name="Dinh Nguyen" userId="75ea2f2f01fb72ed" providerId="LiveId" clId="{FC38DF30-3A81-5E45-8DD1-F4284ECE2513}" dt="2023-05-23T02:47:30.310" v="233" actId="1076"/>
          <ac:picMkLst>
            <pc:docMk/>
            <pc:sldMk cId="2542299620" sldId="303"/>
            <ac:picMk id="3" creationId="{030F2333-2ED0-85D2-75F1-6BD4DDD7D17E}"/>
          </ac:picMkLst>
        </pc:picChg>
        <pc:picChg chg="del">
          <ac:chgData name="Dinh Nguyen" userId="75ea2f2f01fb72ed" providerId="LiveId" clId="{FC38DF30-3A81-5E45-8DD1-F4284ECE2513}" dt="2023-05-23T02:43:22.233" v="191" actId="478"/>
          <ac:picMkLst>
            <pc:docMk/>
            <pc:sldMk cId="2542299620" sldId="303"/>
            <ac:picMk id="6" creationId="{E3285F96-C48B-9982-1DDA-F1A642757CDF}"/>
          </ac:picMkLst>
        </pc:picChg>
        <pc:picChg chg="del">
          <ac:chgData name="Dinh Nguyen" userId="75ea2f2f01fb72ed" providerId="LiveId" clId="{FC38DF30-3A81-5E45-8DD1-F4284ECE2513}" dt="2023-05-23T02:43:22.233" v="191" actId="478"/>
          <ac:picMkLst>
            <pc:docMk/>
            <pc:sldMk cId="2542299620" sldId="303"/>
            <ac:picMk id="7" creationId="{5EEDF9DD-5915-369C-7381-576064535DF6}"/>
          </ac:picMkLst>
        </pc:picChg>
      </pc:sldChg>
      <pc:sldChg chg="del">
        <pc:chgData name="Dinh Nguyen" userId="75ea2f2f01fb72ed" providerId="LiveId" clId="{FC38DF30-3A81-5E45-8DD1-F4284ECE2513}" dt="2023-05-23T01:30:40.491" v="11" actId="2696"/>
        <pc:sldMkLst>
          <pc:docMk/>
          <pc:sldMk cId="3020417051" sldId="303"/>
        </pc:sldMkLst>
      </pc:sldChg>
      <pc:sldChg chg="addSp modSp add mod">
        <pc:chgData name="Dinh Nguyen" userId="75ea2f2f01fb72ed" providerId="LiveId" clId="{FC38DF30-3A81-5E45-8DD1-F4284ECE2513}" dt="2023-05-23T02:51:13.736" v="262" actId="1076"/>
        <pc:sldMkLst>
          <pc:docMk/>
          <pc:sldMk cId="1469570172" sldId="304"/>
        </pc:sldMkLst>
        <pc:spChg chg="mod">
          <ac:chgData name="Dinh Nguyen" userId="75ea2f2f01fb72ed" providerId="LiveId" clId="{FC38DF30-3A81-5E45-8DD1-F4284ECE2513}" dt="2023-05-23T02:50:42.760" v="256" actId="113"/>
          <ac:spMkLst>
            <pc:docMk/>
            <pc:sldMk cId="1469570172" sldId="304"/>
            <ac:spMk id="2" creationId="{EEF56938-09FD-D1BD-650F-444CFA2DDE21}"/>
          </ac:spMkLst>
        </pc:spChg>
        <pc:picChg chg="add mod modCrop">
          <ac:chgData name="Dinh Nguyen" userId="75ea2f2f01fb72ed" providerId="LiveId" clId="{FC38DF30-3A81-5E45-8DD1-F4284ECE2513}" dt="2023-05-23T02:51:13.736" v="262" actId="1076"/>
          <ac:picMkLst>
            <pc:docMk/>
            <pc:sldMk cId="1469570172" sldId="304"/>
            <ac:picMk id="3" creationId="{8BBBF19C-F439-9661-D8CE-DD7D7757C7E2}"/>
          </ac:picMkLst>
        </pc:picChg>
      </pc:sldChg>
      <pc:sldChg chg="del">
        <pc:chgData name="Dinh Nguyen" userId="75ea2f2f01fb72ed" providerId="LiveId" clId="{FC38DF30-3A81-5E45-8DD1-F4284ECE2513}" dt="2023-05-23T01:30:40.489" v="9" actId="2696"/>
        <pc:sldMkLst>
          <pc:docMk/>
          <pc:sldMk cId="3542357908" sldId="304"/>
        </pc:sldMkLst>
      </pc:sldChg>
      <pc:sldChg chg="modSp add mod">
        <pc:chgData name="Dinh Nguyen" userId="75ea2f2f01fb72ed" providerId="LiveId" clId="{FC38DF30-3A81-5E45-8DD1-F4284ECE2513}" dt="2023-05-23T02:52:24.488" v="291" actId="1076"/>
        <pc:sldMkLst>
          <pc:docMk/>
          <pc:sldMk cId="1500528840" sldId="305"/>
        </pc:sldMkLst>
        <pc:spChg chg="mod">
          <ac:chgData name="Dinh Nguyen" userId="75ea2f2f01fb72ed" providerId="LiveId" clId="{FC38DF30-3A81-5E45-8DD1-F4284ECE2513}" dt="2023-05-23T02:52:00.434" v="286" actId="14100"/>
          <ac:spMkLst>
            <pc:docMk/>
            <pc:sldMk cId="1500528840" sldId="305"/>
            <ac:spMk id="2" creationId="{EEF56938-09FD-D1BD-650F-444CFA2DDE21}"/>
          </ac:spMkLst>
        </pc:spChg>
        <pc:picChg chg="mod modCrop">
          <ac:chgData name="Dinh Nguyen" userId="75ea2f2f01fb72ed" providerId="LiveId" clId="{FC38DF30-3A81-5E45-8DD1-F4284ECE2513}" dt="2023-05-23T02:52:24.488" v="291" actId="1076"/>
          <ac:picMkLst>
            <pc:docMk/>
            <pc:sldMk cId="1500528840" sldId="305"/>
            <ac:picMk id="3" creationId="{8BBBF19C-F439-9661-D8CE-DD7D7757C7E2}"/>
          </ac:picMkLst>
        </pc:picChg>
      </pc:sldChg>
      <pc:sldChg chg="del">
        <pc:chgData name="Dinh Nguyen" userId="75ea2f2f01fb72ed" providerId="LiveId" clId="{FC38DF30-3A81-5E45-8DD1-F4284ECE2513}" dt="2023-05-23T01:30:40.493" v="12" actId="2696"/>
        <pc:sldMkLst>
          <pc:docMk/>
          <pc:sldMk cId="4010029944" sldId="305"/>
        </pc:sldMkLst>
      </pc:sldChg>
      <pc:sldChg chg="modSp add mod">
        <pc:chgData name="Dinh Nguyen" userId="75ea2f2f01fb72ed" providerId="LiveId" clId="{FC38DF30-3A81-5E45-8DD1-F4284ECE2513}" dt="2023-05-23T02:55:15.246" v="310" actId="20577"/>
        <pc:sldMkLst>
          <pc:docMk/>
          <pc:sldMk cId="572424810" sldId="306"/>
        </pc:sldMkLst>
        <pc:spChg chg="mod">
          <ac:chgData name="Dinh Nguyen" userId="75ea2f2f01fb72ed" providerId="LiveId" clId="{FC38DF30-3A81-5E45-8DD1-F4284ECE2513}" dt="2023-05-23T02:55:15.246" v="310" actId="20577"/>
          <ac:spMkLst>
            <pc:docMk/>
            <pc:sldMk cId="572424810" sldId="306"/>
            <ac:spMk id="131" creationId="{00000000-0000-0000-0000-000000000000}"/>
          </ac:spMkLst>
        </pc:spChg>
      </pc:sldChg>
      <pc:sldChg chg="del">
        <pc:chgData name="Dinh Nguyen" userId="75ea2f2f01fb72ed" providerId="LiveId" clId="{FC38DF30-3A81-5E45-8DD1-F4284ECE2513}" dt="2023-05-23T01:30:40.482" v="3" actId="2696"/>
        <pc:sldMkLst>
          <pc:docMk/>
          <pc:sldMk cId="4225225540" sldId="306"/>
        </pc:sldMkLst>
      </pc:sldChg>
      <pc:sldChg chg="del">
        <pc:chgData name="Dinh Nguyen" userId="75ea2f2f01fb72ed" providerId="LiveId" clId="{FC38DF30-3A81-5E45-8DD1-F4284ECE2513}" dt="2023-05-23T01:30:40.503" v="14" actId="2696"/>
        <pc:sldMkLst>
          <pc:docMk/>
          <pc:sldMk cId="2088171027" sldId="307"/>
        </pc:sldMkLst>
      </pc:sldChg>
      <pc:sldChg chg="addSp delSp modSp add mod">
        <pc:chgData name="Dinh Nguyen" userId="75ea2f2f01fb72ed" providerId="LiveId" clId="{FC38DF30-3A81-5E45-8DD1-F4284ECE2513}" dt="2023-05-23T03:00:17.606" v="404" actId="1076"/>
        <pc:sldMkLst>
          <pc:docMk/>
          <pc:sldMk cId="3595836897" sldId="307"/>
        </pc:sldMkLst>
        <pc:spChg chg="mod">
          <ac:chgData name="Dinh Nguyen" userId="75ea2f2f01fb72ed" providerId="LiveId" clId="{FC38DF30-3A81-5E45-8DD1-F4284ECE2513}" dt="2023-05-23T02:56:35.712" v="397" actId="14100"/>
          <ac:spMkLst>
            <pc:docMk/>
            <pc:sldMk cId="3595836897" sldId="307"/>
            <ac:spMk id="2" creationId="{308AF877-C1B8-8640-6C27-90DB439EFFEC}"/>
          </ac:spMkLst>
        </pc:spChg>
        <pc:spChg chg="mod">
          <ac:chgData name="Dinh Nguyen" userId="75ea2f2f01fb72ed" providerId="LiveId" clId="{FC38DF30-3A81-5E45-8DD1-F4284ECE2513}" dt="2023-05-23T02:56:08.696" v="345" actId="20577"/>
          <ac:spMkLst>
            <pc:docMk/>
            <pc:sldMk cId="3595836897" sldId="307"/>
            <ac:spMk id="139" creationId="{00000000-0000-0000-0000-000000000000}"/>
          </ac:spMkLst>
        </pc:spChg>
        <pc:picChg chg="add mod">
          <ac:chgData name="Dinh Nguyen" userId="75ea2f2f01fb72ed" providerId="LiveId" clId="{FC38DF30-3A81-5E45-8DD1-F4284ECE2513}" dt="2023-05-23T03:00:17.606" v="404" actId="1076"/>
          <ac:picMkLst>
            <pc:docMk/>
            <pc:sldMk cId="3595836897" sldId="307"/>
            <ac:picMk id="4" creationId="{AB1DA855-69F7-BC4C-E796-8FD97AC2A050}"/>
          </ac:picMkLst>
        </pc:picChg>
        <pc:picChg chg="del">
          <ac:chgData name="Dinh Nguyen" userId="75ea2f2f01fb72ed" providerId="LiveId" clId="{FC38DF30-3A81-5E45-8DD1-F4284ECE2513}" dt="2023-05-23T02:56:03.989" v="331" actId="478"/>
          <ac:picMkLst>
            <pc:docMk/>
            <pc:sldMk cId="3595836897" sldId="307"/>
            <ac:picMk id="1026" creationId="{2395C5FE-35B0-0876-C4E5-957151F660A1}"/>
          </ac:picMkLst>
        </pc:picChg>
      </pc:sldChg>
      <pc:sldChg chg="del">
        <pc:chgData name="Dinh Nguyen" userId="75ea2f2f01fb72ed" providerId="LiveId" clId="{FC38DF30-3A81-5E45-8DD1-F4284ECE2513}" dt="2023-05-23T01:30:40.488" v="8" actId="2696"/>
        <pc:sldMkLst>
          <pc:docMk/>
          <pc:sldMk cId="679257073" sldId="308"/>
        </pc:sldMkLst>
      </pc:sldChg>
      <pc:sldChg chg="addSp delSp modSp add mod">
        <pc:chgData name="Dinh Nguyen" userId="75ea2f2f01fb72ed" providerId="LiveId" clId="{FC38DF30-3A81-5E45-8DD1-F4284ECE2513}" dt="2023-05-23T03:02:32.757" v="448" actId="20577"/>
        <pc:sldMkLst>
          <pc:docMk/>
          <pc:sldMk cId="2486534558" sldId="308"/>
        </pc:sldMkLst>
        <pc:spChg chg="mod">
          <ac:chgData name="Dinh Nguyen" userId="75ea2f2f01fb72ed" providerId="LiveId" clId="{FC38DF30-3A81-5E45-8DD1-F4284ECE2513}" dt="2023-05-23T03:02:32.757" v="448" actId="20577"/>
          <ac:spMkLst>
            <pc:docMk/>
            <pc:sldMk cId="2486534558" sldId="308"/>
            <ac:spMk id="2" creationId="{308AF877-C1B8-8640-6C27-90DB439EFFEC}"/>
          </ac:spMkLst>
        </pc:spChg>
        <pc:picChg chg="del">
          <ac:chgData name="Dinh Nguyen" userId="75ea2f2f01fb72ed" providerId="LiveId" clId="{FC38DF30-3A81-5E45-8DD1-F4284ECE2513}" dt="2023-05-23T03:01:49.250" v="406" actId="478"/>
          <ac:picMkLst>
            <pc:docMk/>
            <pc:sldMk cId="2486534558" sldId="308"/>
            <ac:picMk id="4" creationId="{AB1DA855-69F7-BC4C-E796-8FD97AC2A050}"/>
          </ac:picMkLst>
        </pc:picChg>
        <pc:picChg chg="add mod">
          <ac:chgData name="Dinh Nguyen" userId="75ea2f2f01fb72ed" providerId="LiveId" clId="{FC38DF30-3A81-5E45-8DD1-F4284ECE2513}" dt="2023-05-23T03:02:02.558" v="414" actId="208"/>
          <ac:picMkLst>
            <pc:docMk/>
            <pc:sldMk cId="2486534558" sldId="308"/>
            <ac:picMk id="5" creationId="{CE902F51-5544-E880-0CEE-7EE7ACBDA0CB}"/>
          </ac:picMkLst>
        </pc:picChg>
      </pc:sldChg>
      <pc:sldChg chg="addSp delSp modSp add mod">
        <pc:chgData name="Dinh Nguyen" userId="75ea2f2f01fb72ed" providerId="LiveId" clId="{FC38DF30-3A81-5E45-8DD1-F4284ECE2513}" dt="2023-05-23T03:24:26.714" v="921" actId="255"/>
        <pc:sldMkLst>
          <pc:docMk/>
          <pc:sldMk cId="1046725178" sldId="309"/>
        </pc:sldMkLst>
        <pc:spChg chg="mod">
          <ac:chgData name="Dinh Nguyen" userId="75ea2f2f01fb72ed" providerId="LiveId" clId="{FC38DF30-3A81-5E45-8DD1-F4284ECE2513}" dt="2023-05-23T03:24:26.714" v="921" actId="255"/>
          <ac:spMkLst>
            <pc:docMk/>
            <pc:sldMk cId="1046725178" sldId="309"/>
            <ac:spMk id="2" creationId="{308AF877-C1B8-8640-6C27-90DB439EFFEC}"/>
          </ac:spMkLst>
        </pc:spChg>
        <pc:picChg chg="add mod">
          <ac:chgData name="Dinh Nguyen" userId="75ea2f2f01fb72ed" providerId="LiveId" clId="{FC38DF30-3A81-5E45-8DD1-F4284ECE2513}" dt="2023-05-23T03:10:13.244" v="538" actId="208"/>
          <ac:picMkLst>
            <pc:docMk/>
            <pc:sldMk cId="1046725178" sldId="309"/>
            <ac:picMk id="4" creationId="{4C234425-05B3-2F07-777B-F260E6A8E744}"/>
          </ac:picMkLst>
        </pc:picChg>
        <pc:picChg chg="del">
          <ac:chgData name="Dinh Nguyen" userId="75ea2f2f01fb72ed" providerId="LiveId" clId="{FC38DF30-3A81-5E45-8DD1-F4284ECE2513}" dt="2023-05-23T03:09:42.259" v="524" actId="478"/>
          <ac:picMkLst>
            <pc:docMk/>
            <pc:sldMk cId="1046725178" sldId="309"/>
            <ac:picMk id="5" creationId="{CE902F51-5544-E880-0CEE-7EE7ACBDA0CB}"/>
          </ac:picMkLst>
        </pc:picChg>
        <pc:picChg chg="add mod">
          <ac:chgData name="Dinh Nguyen" userId="75ea2f2f01fb72ed" providerId="LiveId" clId="{FC38DF30-3A81-5E45-8DD1-F4284ECE2513}" dt="2023-05-23T03:10:08.163" v="536" actId="208"/>
          <ac:picMkLst>
            <pc:docMk/>
            <pc:sldMk cId="1046725178" sldId="309"/>
            <ac:picMk id="7" creationId="{076EDCA7-FDF7-E038-478D-9C10952CAF52}"/>
          </ac:picMkLst>
        </pc:picChg>
      </pc:sldChg>
      <pc:sldChg chg="del">
        <pc:chgData name="Dinh Nguyen" userId="75ea2f2f01fb72ed" providerId="LiveId" clId="{FC38DF30-3A81-5E45-8DD1-F4284ECE2513}" dt="2023-05-23T01:30:40.479" v="1" actId="2696"/>
        <pc:sldMkLst>
          <pc:docMk/>
          <pc:sldMk cId="1641735168" sldId="309"/>
        </pc:sldMkLst>
      </pc:sldChg>
      <pc:sldChg chg="del">
        <pc:chgData name="Dinh Nguyen" userId="75ea2f2f01fb72ed" providerId="LiveId" clId="{FC38DF30-3A81-5E45-8DD1-F4284ECE2513}" dt="2023-05-23T01:30:40.487" v="7" actId="2696"/>
        <pc:sldMkLst>
          <pc:docMk/>
          <pc:sldMk cId="2941979333" sldId="310"/>
        </pc:sldMkLst>
      </pc:sldChg>
      <pc:sldChg chg="addSp delSp modSp add mod">
        <pc:chgData name="Dinh Nguyen" userId="75ea2f2f01fb72ed" providerId="LiveId" clId="{FC38DF30-3A81-5E45-8DD1-F4284ECE2513}" dt="2023-05-23T03:24:34.109" v="932" actId="113"/>
        <pc:sldMkLst>
          <pc:docMk/>
          <pc:sldMk cId="3786793987" sldId="310"/>
        </pc:sldMkLst>
        <pc:spChg chg="mod">
          <ac:chgData name="Dinh Nguyen" userId="75ea2f2f01fb72ed" providerId="LiveId" clId="{FC38DF30-3A81-5E45-8DD1-F4284ECE2513}" dt="2023-05-23T03:24:34.109" v="932" actId="113"/>
          <ac:spMkLst>
            <pc:docMk/>
            <pc:sldMk cId="3786793987" sldId="310"/>
            <ac:spMk id="2" creationId="{308AF877-C1B8-8640-6C27-90DB439EFFEC}"/>
          </ac:spMkLst>
        </pc:spChg>
        <pc:picChg chg="del">
          <ac:chgData name="Dinh Nguyen" userId="75ea2f2f01fb72ed" providerId="LiveId" clId="{FC38DF30-3A81-5E45-8DD1-F4284ECE2513}" dt="2023-05-23T03:14:57.846" v="614" actId="478"/>
          <ac:picMkLst>
            <pc:docMk/>
            <pc:sldMk cId="3786793987" sldId="310"/>
            <ac:picMk id="4" creationId="{4C234425-05B3-2F07-777B-F260E6A8E744}"/>
          </ac:picMkLst>
        </pc:picChg>
        <pc:picChg chg="add mod">
          <ac:chgData name="Dinh Nguyen" userId="75ea2f2f01fb72ed" providerId="LiveId" clId="{FC38DF30-3A81-5E45-8DD1-F4284ECE2513}" dt="2023-05-23T03:16:39.488" v="695" actId="1076"/>
          <ac:picMkLst>
            <pc:docMk/>
            <pc:sldMk cId="3786793987" sldId="310"/>
            <ac:picMk id="5" creationId="{CB7B60B3-8880-DB41-7CC3-98212B134DB1}"/>
          </ac:picMkLst>
        </pc:picChg>
        <pc:picChg chg="del">
          <ac:chgData name="Dinh Nguyen" userId="75ea2f2f01fb72ed" providerId="LiveId" clId="{FC38DF30-3A81-5E45-8DD1-F4284ECE2513}" dt="2023-05-23T03:15:29.433" v="667" actId="478"/>
          <ac:picMkLst>
            <pc:docMk/>
            <pc:sldMk cId="3786793987" sldId="310"/>
            <ac:picMk id="7" creationId="{076EDCA7-FDF7-E038-478D-9C10952CAF52}"/>
          </ac:picMkLst>
        </pc:picChg>
      </pc:sldChg>
      <pc:sldChg chg="addSp delSp modSp add mod ord">
        <pc:chgData name="Dinh Nguyen" userId="75ea2f2f01fb72ed" providerId="LiveId" clId="{FC38DF30-3A81-5E45-8DD1-F4284ECE2513}" dt="2023-05-23T03:24:46.785" v="955" actId="113"/>
        <pc:sldMkLst>
          <pc:docMk/>
          <pc:sldMk cId="2126794333" sldId="311"/>
        </pc:sldMkLst>
        <pc:spChg chg="mod">
          <ac:chgData name="Dinh Nguyen" userId="75ea2f2f01fb72ed" providerId="LiveId" clId="{FC38DF30-3A81-5E45-8DD1-F4284ECE2513}" dt="2023-05-23T03:24:46.785" v="955" actId="113"/>
          <ac:spMkLst>
            <pc:docMk/>
            <pc:sldMk cId="2126794333" sldId="311"/>
            <ac:spMk id="2" creationId="{308AF877-C1B8-8640-6C27-90DB439EFFEC}"/>
          </ac:spMkLst>
        </pc:spChg>
        <pc:picChg chg="add del mod">
          <ac:chgData name="Dinh Nguyen" userId="75ea2f2f01fb72ed" providerId="LiveId" clId="{FC38DF30-3A81-5E45-8DD1-F4284ECE2513}" dt="2023-05-23T03:19:11.627" v="799" actId="478"/>
          <ac:picMkLst>
            <pc:docMk/>
            <pc:sldMk cId="2126794333" sldId="311"/>
            <ac:picMk id="4" creationId="{62F29AB6-A6E3-DB49-1D4F-F30546A8196A}"/>
          </ac:picMkLst>
        </pc:picChg>
        <pc:picChg chg="del">
          <ac:chgData name="Dinh Nguyen" userId="75ea2f2f01fb72ed" providerId="LiveId" clId="{FC38DF30-3A81-5E45-8DD1-F4284ECE2513}" dt="2023-05-23T03:16:48.877" v="697" actId="478"/>
          <ac:picMkLst>
            <pc:docMk/>
            <pc:sldMk cId="2126794333" sldId="311"/>
            <ac:picMk id="5" creationId="{CB7B60B3-8880-DB41-7CC3-98212B134DB1}"/>
          </ac:picMkLst>
        </pc:picChg>
      </pc:sldChg>
      <pc:sldChg chg="del">
        <pc:chgData name="Dinh Nguyen" userId="75ea2f2f01fb72ed" providerId="LiveId" clId="{FC38DF30-3A81-5E45-8DD1-F4284ECE2513}" dt="2023-05-23T01:30:40.490" v="10" actId="2696"/>
        <pc:sldMkLst>
          <pc:docMk/>
          <pc:sldMk cId="3856852097" sldId="311"/>
        </pc:sldMkLst>
      </pc:sldChg>
      <pc:sldChg chg="addSp delSp modSp add mod">
        <pc:chgData name="Dinh Nguyen" userId="75ea2f2f01fb72ed" providerId="LiveId" clId="{FC38DF30-3A81-5E45-8DD1-F4284ECE2513}" dt="2023-05-23T03:24:59.749" v="966" actId="113"/>
        <pc:sldMkLst>
          <pc:docMk/>
          <pc:sldMk cId="1430748316" sldId="312"/>
        </pc:sldMkLst>
        <pc:spChg chg="mod">
          <ac:chgData name="Dinh Nguyen" userId="75ea2f2f01fb72ed" providerId="LiveId" clId="{FC38DF30-3A81-5E45-8DD1-F4284ECE2513}" dt="2023-05-23T03:24:59.749" v="966" actId="113"/>
          <ac:spMkLst>
            <pc:docMk/>
            <pc:sldMk cId="1430748316" sldId="312"/>
            <ac:spMk id="2" creationId="{308AF877-C1B8-8640-6C27-90DB439EFFEC}"/>
          </ac:spMkLst>
        </pc:spChg>
        <pc:picChg chg="add del">
          <ac:chgData name="Dinh Nguyen" userId="75ea2f2f01fb72ed" providerId="LiveId" clId="{FC38DF30-3A81-5E45-8DD1-F4284ECE2513}" dt="2023-05-23T03:23:53.966" v="893" actId="478"/>
          <ac:picMkLst>
            <pc:docMk/>
            <pc:sldMk cId="1430748316" sldId="312"/>
            <ac:picMk id="4" creationId="{62F29AB6-A6E3-DB49-1D4F-F30546A8196A}"/>
          </ac:picMkLst>
        </pc:picChg>
        <pc:picChg chg="add del mod">
          <ac:chgData name="Dinh Nguyen" userId="75ea2f2f01fb72ed" providerId="LiveId" clId="{FC38DF30-3A81-5E45-8DD1-F4284ECE2513}" dt="2023-05-23T03:23:53.610" v="892"/>
          <ac:picMkLst>
            <pc:docMk/>
            <pc:sldMk cId="1430748316" sldId="312"/>
            <ac:picMk id="5" creationId="{E381081F-A3C3-B62F-7C28-9448E86457A6}"/>
          </ac:picMkLst>
        </pc:picChg>
      </pc:sldChg>
      <pc:sldChg chg="del">
        <pc:chgData name="Dinh Nguyen" userId="75ea2f2f01fb72ed" providerId="LiveId" clId="{FC38DF30-3A81-5E45-8DD1-F4284ECE2513}" dt="2023-05-23T01:30:40.483" v="4" actId="2696"/>
        <pc:sldMkLst>
          <pc:docMk/>
          <pc:sldMk cId="3535451195" sldId="312"/>
        </pc:sldMkLst>
      </pc:sldChg>
      <pc:sldChg chg="del">
        <pc:chgData name="Dinh Nguyen" userId="75ea2f2f01fb72ed" providerId="LiveId" clId="{FC38DF30-3A81-5E45-8DD1-F4284ECE2513}" dt="2023-05-23T01:30:40.504" v="15" actId="2696"/>
        <pc:sldMkLst>
          <pc:docMk/>
          <pc:sldMk cId="517724221" sldId="313"/>
        </pc:sldMkLst>
      </pc:sldChg>
      <pc:sldChg chg="add">
        <pc:chgData name="Dinh Nguyen" userId="75ea2f2f01fb72ed" providerId="LiveId" clId="{FC38DF30-3A81-5E45-8DD1-F4284ECE2513}" dt="2023-05-23T03:24:11.471" v="909"/>
        <pc:sldMkLst>
          <pc:docMk/>
          <pc:sldMk cId="1850123538" sldId="313"/>
        </pc:sldMkLst>
      </pc:sldChg>
      <pc:sldChg chg="delSp modSp add mod">
        <pc:chgData name="Dinh Nguyen" userId="75ea2f2f01fb72ed" providerId="LiveId" clId="{FC38DF30-3A81-5E45-8DD1-F4284ECE2513}" dt="2023-05-23T03:27:20.705" v="981" actId="113"/>
        <pc:sldMkLst>
          <pc:docMk/>
          <pc:sldMk cId="2663885659" sldId="314"/>
        </pc:sldMkLst>
        <pc:spChg chg="mod">
          <ac:chgData name="Dinh Nguyen" userId="75ea2f2f01fb72ed" providerId="LiveId" clId="{FC38DF30-3A81-5E45-8DD1-F4284ECE2513}" dt="2023-05-23T03:27:20.705" v="981" actId="113"/>
          <ac:spMkLst>
            <pc:docMk/>
            <pc:sldMk cId="2663885659" sldId="314"/>
            <ac:spMk id="2" creationId="{308AF877-C1B8-8640-6C27-90DB439EFFEC}"/>
          </ac:spMkLst>
        </pc:spChg>
        <pc:spChg chg="mod">
          <ac:chgData name="Dinh Nguyen" userId="75ea2f2f01fb72ed" providerId="LiveId" clId="{FC38DF30-3A81-5E45-8DD1-F4284ECE2513}" dt="2023-05-23T03:26:45.966" v="969"/>
          <ac:spMkLst>
            <pc:docMk/>
            <pc:sldMk cId="2663885659" sldId="314"/>
            <ac:spMk id="139" creationId="{00000000-0000-0000-0000-000000000000}"/>
          </ac:spMkLst>
        </pc:spChg>
        <pc:picChg chg="del">
          <ac:chgData name="Dinh Nguyen" userId="75ea2f2f01fb72ed" providerId="LiveId" clId="{FC38DF30-3A81-5E45-8DD1-F4284ECE2513}" dt="2023-05-23T03:26:38.075" v="968" actId="478"/>
          <ac:picMkLst>
            <pc:docMk/>
            <pc:sldMk cId="2663885659" sldId="314"/>
            <ac:picMk id="5" creationId="{E381081F-A3C3-B62F-7C28-9448E86457A6}"/>
          </ac:picMkLst>
        </pc:picChg>
      </pc:sldChg>
      <pc:sldChg chg="del">
        <pc:chgData name="Dinh Nguyen" userId="75ea2f2f01fb72ed" providerId="LiveId" clId="{FC38DF30-3A81-5E45-8DD1-F4284ECE2513}" dt="2023-05-23T01:30:40.486" v="6" actId="2696"/>
        <pc:sldMkLst>
          <pc:docMk/>
          <pc:sldMk cId="4282921293" sldId="314"/>
        </pc:sldMkLst>
      </pc:sldChg>
      <pc:sldChg chg="addSp delSp modSp add mod">
        <pc:chgData name="Dinh Nguyen" userId="75ea2f2f01fb72ed" providerId="LiveId" clId="{FC38DF30-3A81-5E45-8DD1-F4284ECE2513}" dt="2023-05-23T06:57:04.892" v="1007" actId="1076"/>
        <pc:sldMkLst>
          <pc:docMk/>
          <pc:sldMk cId="724563406" sldId="315"/>
        </pc:sldMkLst>
        <pc:spChg chg="del">
          <ac:chgData name="Dinh Nguyen" userId="75ea2f2f01fb72ed" providerId="LiveId" clId="{FC38DF30-3A81-5E45-8DD1-F4284ECE2513}" dt="2023-05-23T03:38:07.056" v="983" actId="478"/>
          <ac:spMkLst>
            <pc:docMk/>
            <pc:sldMk cId="724563406" sldId="315"/>
            <ac:spMk id="2" creationId="{308AF877-C1B8-8640-6C27-90DB439EFFEC}"/>
          </ac:spMkLst>
        </pc:spChg>
        <pc:spChg chg="add del mod">
          <ac:chgData name="Dinh Nguyen" userId="75ea2f2f01fb72ed" providerId="LiveId" clId="{FC38DF30-3A81-5E45-8DD1-F4284ECE2513}" dt="2023-05-23T03:38:09.255" v="984" actId="478"/>
          <ac:spMkLst>
            <pc:docMk/>
            <pc:sldMk cId="724563406" sldId="315"/>
            <ac:spMk id="4" creationId="{C7EF1B11-B71A-CCA2-6B0D-F384B30FD56A}"/>
          </ac:spMkLst>
        </pc:spChg>
        <pc:picChg chg="add mod modCrop">
          <ac:chgData name="Dinh Nguyen" userId="75ea2f2f01fb72ed" providerId="LiveId" clId="{FC38DF30-3A81-5E45-8DD1-F4284ECE2513}" dt="2023-05-23T06:57:01.908" v="1006" actId="1076"/>
          <ac:picMkLst>
            <pc:docMk/>
            <pc:sldMk cId="724563406" sldId="315"/>
            <ac:picMk id="3" creationId="{074754E2-0482-E008-1FEC-AC18759DCCCD}"/>
          </ac:picMkLst>
        </pc:picChg>
        <pc:picChg chg="add mod">
          <ac:chgData name="Dinh Nguyen" userId="75ea2f2f01fb72ed" providerId="LiveId" clId="{FC38DF30-3A81-5E45-8DD1-F4284ECE2513}" dt="2023-05-23T06:57:04.892" v="1007" actId="1076"/>
          <ac:picMkLst>
            <pc:docMk/>
            <pc:sldMk cId="724563406" sldId="315"/>
            <ac:picMk id="6" creationId="{2A9A019B-F922-A109-C362-26B72F7F7D57}"/>
          </ac:picMkLst>
        </pc:picChg>
      </pc:sldChg>
      <pc:sldChg chg="del">
        <pc:chgData name="Dinh Nguyen" userId="75ea2f2f01fb72ed" providerId="LiveId" clId="{FC38DF30-3A81-5E45-8DD1-F4284ECE2513}" dt="2023-05-23T01:30:40.505" v="16" actId="2696"/>
        <pc:sldMkLst>
          <pc:docMk/>
          <pc:sldMk cId="3618492123" sldId="315"/>
        </pc:sldMkLst>
      </pc:sldChg>
      <pc:sldChg chg="modSp add mod">
        <pc:chgData name="Dinh Nguyen" userId="75ea2f2f01fb72ed" providerId="LiveId" clId="{FC38DF30-3A81-5E45-8DD1-F4284ECE2513}" dt="2023-05-23T07:56:25.562" v="1099" actId="20577"/>
        <pc:sldMkLst>
          <pc:docMk/>
          <pc:sldMk cId="144449172" sldId="316"/>
        </pc:sldMkLst>
        <pc:spChg chg="mod">
          <ac:chgData name="Dinh Nguyen" userId="75ea2f2f01fb72ed" providerId="LiveId" clId="{FC38DF30-3A81-5E45-8DD1-F4284ECE2513}" dt="2023-05-23T07:56:25.562" v="1099" actId="20577"/>
          <ac:spMkLst>
            <pc:docMk/>
            <pc:sldMk cId="144449172" sldId="316"/>
            <ac:spMk id="131" creationId="{00000000-0000-0000-0000-000000000000}"/>
          </ac:spMkLst>
        </pc:spChg>
      </pc:sldChg>
      <pc:sldChg chg="del">
        <pc:chgData name="Dinh Nguyen" userId="75ea2f2f01fb72ed" providerId="LiveId" clId="{FC38DF30-3A81-5E45-8DD1-F4284ECE2513}" dt="2023-05-23T01:30:40.485" v="5" actId="2696"/>
        <pc:sldMkLst>
          <pc:docMk/>
          <pc:sldMk cId="2899676809" sldId="316"/>
        </pc:sldMkLst>
      </pc:sldChg>
      <pc:sldChg chg="addSp modSp add mod">
        <pc:chgData name="Dinh Nguyen" userId="75ea2f2f01fb72ed" providerId="LiveId" clId="{FC38DF30-3A81-5E45-8DD1-F4284ECE2513}" dt="2023-05-23T08:15:31.422" v="1173" actId="1076"/>
        <pc:sldMkLst>
          <pc:docMk/>
          <pc:sldMk cId="3623508591" sldId="317"/>
        </pc:sldMkLst>
        <pc:spChg chg="mod">
          <ac:chgData name="Dinh Nguyen" userId="75ea2f2f01fb72ed" providerId="LiveId" clId="{FC38DF30-3A81-5E45-8DD1-F4284ECE2513}" dt="2023-05-23T08:15:16.248" v="1167" actId="20577"/>
          <ac:spMkLst>
            <pc:docMk/>
            <pc:sldMk cId="3623508591" sldId="317"/>
            <ac:spMk id="2" creationId="{308AF877-C1B8-8640-6C27-90DB439EFFEC}"/>
          </ac:spMkLst>
        </pc:spChg>
        <pc:spChg chg="mod">
          <ac:chgData name="Dinh Nguyen" userId="75ea2f2f01fb72ed" providerId="LiveId" clId="{FC38DF30-3A81-5E45-8DD1-F4284ECE2513}" dt="2023-05-23T07:56:42.184" v="1139" actId="20577"/>
          <ac:spMkLst>
            <pc:docMk/>
            <pc:sldMk cId="3623508591" sldId="317"/>
            <ac:spMk id="139" creationId="{00000000-0000-0000-0000-000000000000}"/>
          </ac:spMkLst>
        </pc:spChg>
        <pc:picChg chg="add mod">
          <ac:chgData name="Dinh Nguyen" userId="75ea2f2f01fb72ed" providerId="LiveId" clId="{FC38DF30-3A81-5E45-8DD1-F4284ECE2513}" dt="2023-05-23T08:15:31.422" v="1173" actId="1076"/>
          <ac:picMkLst>
            <pc:docMk/>
            <pc:sldMk cId="3623508591" sldId="317"/>
            <ac:picMk id="1026" creationId="{ABCB7E9A-3777-041C-B2F8-0600CD205B0D}"/>
          </ac:picMkLst>
        </pc:picChg>
      </pc:sldChg>
      <pc:sldChg chg="del">
        <pc:chgData name="Dinh Nguyen" userId="75ea2f2f01fb72ed" providerId="LiveId" clId="{FC38DF30-3A81-5E45-8DD1-F4284ECE2513}" dt="2023-05-23T01:30:40.506" v="17" actId="2696"/>
        <pc:sldMkLst>
          <pc:docMk/>
          <pc:sldMk cId="3677113286" sldId="317"/>
        </pc:sldMkLst>
      </pc:sldChg>
      <pc:sldChg chg="addSp delSp modSp add mod">
        <pc:chgData name="Dinh Nguyen" userId="75ea2f2f01fb72ed" providerId="LiveId" clId="{FC38DF30-3A81-5E45-8DD1-F4284ECE2513}" dt="2023-05-23T09:34:25.877" v="1266" actId="208"/>
        <pc:sldMkLst>
          <pc:docMk/>
          <pc:sldMk cId="2053898198" sldId="318"/>
        </pc:sldMkLst>
        <pc:spChg chg="mod">
          <ac:chgData name="Dinh Nguyen" userId="75ea2f2f01fb72ed" providerId="LiveId" clId="{FC38DF30-3A81-5E45-8DD1-F4284ECE2513}" dt="2023-05-23T09:33:48.111" v="1259" actId="20577"/>
          <ac:spMkLst>
            <pc:docMk/>
            <pc:sldMk cId="2053898198" sldId="318"/>
            <ac:spMk id="2" creationId="{308AF877-C1B8-8640-6C27-90DB439EFFEC}"/>
          </ac:spMkLst>
        </pc:spChg>
        <pc:picChg chg="add mod">
          <ac:chgData name="Dinh Nguyen" userId="75ea2f2f01fb72ed" providerId="LiveId" clId="{FC38DF30-3A81-5E45-8DD1-F4284ECE2513}" dt="2023-05-23T09:34:25.877" v="1266" actId="208"/>
          <ac:picMkLst>
            <pc:docMk/>
            <pc:sldMk cId="2053898198" sldId="318"/>
            <ac:picMk id="4" creationId="{AC3AEB54-9C8A-3B48-2875-393252A6DAED}"/>
          </ac:picMkLst>
        </pc:picChg>
        <pc:picChg chg="del">
          <ac:chgData name="Dinh Nguyen" userId="75ea2f2f01fb72ed" providerId="LiveId" clId="{FC38DF30-3A81-5E45-8DD1-F4284ECE2513}" dt="2023-05-23T09:25:10.556" v="1175" actId="478"/>
          <ac:picMkLst>
            <pc:docMk/>
            <pc:sldMk cId="2053898198" sldId="318"/>
            <ac:picMk id="1026" creationId="{ABCB7E9A-3777-041C-B2F8-0600CD205B0D}"/>
          </ac:picMkLst>
        </pc:picChg>
      </pc:sldChg>
      <pc:sldChg chg="addSp delSp modSp add mod">
        <pc:chgData name="Dinh Nguyen" userId="75ea2f2f01fb72ed" providerId="LiveId" clId="{FC38DF30-3A81-5E45-8DD1-F4284ECE2513}" dt="2023-05-23T09:41:07.404" v="1312" actId="1076"/>
        <pc:sldMkLst>
          <pc:docMk/>
          <pc:sldMk cId="3588696683" sldId="319"/>
        </pc:sldMkLst>
        <pc:spChg chg="mod">
          <ac:chgData name="Dinh Nguyen" userId="75ea2f2f01fb72ed" providerId="LiveId" clId="{FC38DF30-3A81-5E45-8DD1-F4284ECE2513}" dt="2023-05-23T09:40:59.771" v="1308" actId="14100"/>
          <ac:spMkLst>
            <pc:docMk/>
            <pc:sldMk cId="3588696683" sldId="319"/>
            <ac:spMk id="2" creationId="{308AF877-C1B8-8640-6C27-90DB439EFFEC}"/>
          </ac:spMkLst>
        </pc:spChg>
        <pc:picChg chg="add mod">
          <ac:chgData name="Dinh Nguyen" userId="75ea2f2f01fb72ed" providerId="LiveId" clId="{FC38DF30-3A81-5E45-8DD1-F4284ECE2513}" dt="2023-05-23T09:41:07.404" v="1312" actId="1076"/>
          <ac:picMkLst>
            <pc:docMk/>
            <pc:sldMk cId="3588696683" sldId="319"/>
            <ac:picMk id="3" creationId="{BB04FBD1-9838-E708-993D-E470192083A5}"/>
          </ac:picMkLst>
        </pc:picChg>
        <pc:picChg chg="del">
          <ac:chgData name="Dinh Nguyen" userId="75ea2f2f01fb72ed" providerId="LiveId" clId="{FC38DF30-3A81-5E45-8DD1-F4284ECE2513}" dt="2023-05-23T09:40:47.765" v="1268" actId="478"/>
          <ac:picMkLst>
            <pc:docMk/>
            <pc:sldMk cId="3588696683" sldId="319"/>
            <ac:picMk id="4" creationId="{AC3AEB54-9C8A-3B48-2875-393252A6DAED}"/>
          </ac:picMkLst>
        </pc:picChg>
      </pc:sldChg>
      <pc:sldChg chg="addSp delSp modSp add mod">
        <pc:chgData name="Dinh Nguyen" userId="75ea2f2f01fb72ed" providerId="LiveId" clId="{FC38DF30-3A81-5E45-8DD1-F4284ECE2513}" dt="2023-05-23T09:41:53.842" v="1330"/>
        <pc:sldMkLst>
          <pc:docMk/>
          <pc:sldMk cId="2400428106" sldId="320"/>
        </pc:sldMkLst>
        <pc:spChg chg="mod">
          <ac:chgData name="Dinh Nguyen" userId="75ea2f2f01fb72ed" providerId="LiveId" clId="{FC38DF30-3A81-5E45-8DD1-F4284ECE2513}" dt="2023-05-23T09:41:36.075" v="1323" actId="20577"/>
          <ac:spMkLst>
            <pc:docMk/>
            <pc:sldMk cId="2400428106" sldId="320"/>
            <ac:spMk id="2" creationId="{308AF877-C1B8-8640-6C27-90DB439EFFEC}"/>
          </ac:spMkLst>
        </pc:spChg>
        <pc:spChg chg="add del mod">
          <ac:chgData name="Dinh Nguyen" userId="75ea2f2f01fb72ed" providerId="LiveId" clId="{FC38DF30-3A81-5E45-8DD1-F4284ECE2513}" dt="2023-05-23T09:41:53.842" v="1330"/>
          <ac:spMkLst>
            <pc:docMk/>
            <pc:sldMk cId="2400428106" sldId="320"/>
            <ac:spMk id="4" creationId="{4A684D77-F4FE-168A-49F7-344B944425F2}"/>
          </ac:spMkLst>
        </pc:spChg>
        <pc:spChg chg="add mod">
          <ac:chgData name="Dinh Nguyen" userId="75ea2f2f01fb72ed" providerId="LiveId" clId="{FC38DF30-3A81-5E45-8DD1-F4284ECE2513}" dt="2023-05-23T09:41:24.855" v="1316" actId="1076"/>
          <ac:spMkLst>
            <pc:docMk/>
            <pc:sldMk cId="2400428106" sldId="320"/>
            <ac:spMk id="5" creationId="{150E12F0-3F7B-795A-2D14-150085316D21}"/>
          </ac:spMkLst>
        </pc:spChg>
        <pc:picChg chg="del">
          <ac:chgData name="Dinh Nguyen" userId="75ea2f2f01fb72ed" providerId="LiveId" clId="{FC38DF30-3A81-5E45-8DD1-F4284ECE2513}" dt="2023-05-23T09:41:22.262" v="1314" actId="478"/>
          <ac:picMkLst>
            <pc:docMk/>
            <pc:sldMk cId="2400428106" sldId="320"/>
            <ac:picMk id="3" creationId="{BB04FBD1-9838-E708-993D-E470192083A5}"/>
          </ac:picMkLst>
        </pc:picChg>
        <pc:picChg chg="add mod">
          <ac:chgData name="Dinh Nguyen" userId="75ea2f2f01fb72ed" providerId="LiveId" clId="{FC38DF30-3A81-5E45-8DD1-F4284ECE2513}" dt="2023-05-23T09:41:52.586" v="1328" actId="208"/>
          <ac:picMkLst>
            <pc:docMk/>
            <pc:sldMk cId="2400428106" sldId="320"/>
            <ac:picMk id="3073" creationId="{6E5E6D68-F437-C207-E20C-DCB59F0BB380}"/>
          </ac:picMkLst>
        </pc:picChg>
      </pc:sldChg>
    </pc:docChg>
  </pc:docChgLst>
  <pc:docChgLst>
    <pc:chgData name="Dinh Nguyen" userId="75ea2f2f01fb72ed" providerId="LiveId" clId="{4D4FF88C-78DD-5749-A56E-369A16005E31}"/>
    <pc:docChg chg="undo custSel addSld delSld modSld">
      <pc:chgData name="Dinh Nguyen" userId="75ea2f2f01fb72ed" providerId="LiveId" clId="{4D4FF88C-78DD-5749-A56E-369A16005E31}" dt="2023-05-29T00:25:26.384" v="1728" actId="113"/>
      <pc:docMkLst>
        <pc:docMk/>
      </pc:docMkLst>
      <pc:sldChg chg="modSp mod">
        <pc:chgData name="Dinh Nguyen" userId="75ea2f2f01fb72ed" providerId="LiveId" clId="{4D4FF88C-78DD-5749-A56E-369A16005E31}" dt="2023-05-28T23:45:40.380" v="75" actId="20577"/>
        <pc:sldMkLst>
          <pc:docMk/>
          <pc:sldMk cId="0" sldId="256"/>
        </pc:sldMkLst>
        <pc:spChg chg="mod">
          <ac:chgData name="Dinh Nguyen" userId="75ea2f2f01fb72ed" providerId="LiveId" clId="{4D4FF88C-78DD-5749-A56E-369A16005E31}" dt="2023-05-28T23:45:40.380" v="75" actId="20577"/>
          <ac:spMkLst>
            <pc:docMk/>
            <pc:sldMk cId="0" sldId="256"/>
            <ac:spMk id="104" creationId="{00000000-0000-0000-0000-000000000000}"/>
          </ac:spMkLst>
        </pc:spChg>
      </pc:sldChg>
      <pc:sldChg chg="modSp mod">
        <pc:chgData name="Dinh Nguyen" userId="75ea2f2f01fb72ed" providerId="LiveId" clId="{4D4FF88C-78DD-5749-A56E-369A16005E31}" dt="2023-05-28T23:46:12.807" v="193" actId="20577"/>
        <pc:sldMkLst>
          <pc:docMk/>
          <pc:sldMk cId="0" sldId="257"/>
        </pc:sldMkLst>
        <pc:spChg chg="mod">
          <ac:chgData name="Dinh Nguyen" userId="75ea2f2f01fb72ed" providerId="LiveId" clId="{4D4FF88C-78DD-5749-A56E-369A16005E31}" dt="2023-05-28T23:46:12.807" v="193" actId="20577"/>
          <ac:spMkLst>
            <pc:docMk/>
            <pc:sldMk cId="0" sldId="257"/>
            <ac:spMk id="111" creationId="{00000000-0000-0000-0000-000000000000}"/>
          </ac:spMkLst>
        </pc:spChg>
      </pc:sldChg>
      <pc:sldChg chg="modSp mod">
        <pc:chgData name="Dinh Nguyen" userId="75ea2f2f01fb72ed" providerId="LiveId" clId="{4D4FF88C-78DD-5749-A56E-369A16005E31}" dt="2023-05-28T23:46:17.942" v="194"/>
        <pc:sldMkLst>
          <pc:docMk/>
          <pc:sldMk cId="0" sldId="259"/>
        </pc:sldMkLst>
        <pc:spChg chg="mod">
          <ac:chgData name="Dinh Nguyen" userId="75ea2f2f01fb72ed" providerId="LiveId" clId="{4D4FF88C-78DD-5749-A56E-369A16005E31}" dt="2023-05-28T23:46:17.942" v="194"/>
          <ac:spMkLst>
            <pc:docMk/>
            <pc:sldMk cId="0" sldId="259"/>
            <ac:spMk id="125" creationId="{00000000-0000-0000-0000-000000000000}"/>
          </ac:spMkLst>
        </pc:spChg>
      </pc:sldChg>
      <pc:sldChg chg="del">
        <pc:chgData name="Dinh Nguyen" userId="75ea2f2f01fb72ed" providerId="LiveId" clId="{4D4FF88C-78DD-5749-A56E-369A16005E31}" dt="2023-05-28T23:46:34.348" v="228" actId="2696"/>
        <pc:sldMkLst>
          <pc:docMk/>
          <pc:sldMk cId="0" sldId="260"/>
        </pc:sldMkLst>
      </pc:sldChg>
      <pc:sldChg chg="delSp modSp mod">
        <pc:chgData name="Dinh Nguyen" userId="75ea2f2f01fb72ed" providerId="LiveId" clId="{4D4FF88C-78DD-5749-A56E-369A16005E31}" dt="2023-05-28T23:49:02.774" v="311" actId="1076"/>
        <pc:sldMkLst>
          <pc:docMk/>
          <pc:sldMk cId="0" sldId="261"/>
        </pc:sldMkLst>
        <pc:spChg chg="mod">
          <ac:chgData name="Dinh Nguyen" userId="75ea2f2f01fb72ed" providerId="LiveId" clId="{4D4FF88C-78DD-5749-A56E-369A16005E31}" dt="2023-05-28T23:47:54.964" v="266" actId="20577"/>
          <ac:spMkLst>
            <pc:docMk/>
            <pc:sldMk cId="0" sldId="261"/>
            <ac:spMk id="139" creationId="{00000000-0000-0000-0000-000000000000}"/>
          </ac:spMkLst>
        </pc:spChg>
        <pc:spChg chg="mod">
          <ac:chgData name="Dinh Nguyen" userId="75ea2f2f01fb72ed" providerId="LiveId" clId="{4D4FF88C-78DD-5749-A56E-369A16005E31}" dt="2023-05-28T23:49:02.774" v="311" actId="1076"/>
          <ac:spMkLst>
            <pc:docMk/>
            <pc:sldMk cId="0" sldId="261"/>
            <ac:spMk id="140" creationId="{00000000-0000-0000-0000-000000000000}"/>
          </ac:spMkLst>
        </pc:spChg>
        <pc:picChg chg="del">
          <ac:chgData name="Dinh Nguyen" userId="75ea2f2f01fb72ed" providerId="LiveId" clId="{4D4FF88C-78DD-5749-A56E-369A16005E31}" dt="2023-05-28T23:47:56.047" v="267" actId="478"/>
          <ac:picMkLst>
            <pc:docMk/>
            <pc:sldMk cId="0" sldId="261"/>
            <ac:picMk id="2" creationId="{78A506EB-CA5F-7232-7FA2-D1CC1A585016}"/>
          </ac:picMkLst>
        </pc:picChg>
      </pc:sldChg>
      <pc:sldChg chg="modSp mod">
        <pc:chgData name="Dinh Nguyen" userId="75ea2f2f01fb72ed" providerId="LiveId" clId="{4D4FF88C-78DD-5749-A56E-369A16005E31}" dt="2023-05-28T23:46:25.621" v="212" actId="20577"/>
        <pc:sldMkLst>
          <pc:docMk/>
          <pc:sldMk cId="1491681299" sldId="299"/>
        </pc:sldMkLst>
        <pc:spChg chg="mod">
          <ac:chgData name="Dinh Nguyen" userId="75ea2f2f01fb72ed" providerId="LiveId" clId="{4D4FF88C-78DD-5749-A56E-369A16005E31}" dt="2023-05-28T23:46:25.621" v="212" actId="20577"/>
          <ac:spMkLst>
            <pc:docMk/>
            <pc:sldMk cId="1491681299" sldId="299"/>
            <ac:spMk id="131" creationId="{00000000-0000-0000-0000-000000000000}"/>
          </ac:spMkLst>
        </pc:spChg>
      </pc:sldChg>
      <pc:sldChg chg="del">
        <pc:chgData name="Dinh Nguyen" userId="75ea2f2f01fb72ed" providerId="LiveId" clId="{4D4FF88C-78DD-5749-A56E-369A16005E31}" dt="2023-05-28T23:46:34.319" v="213" actId="2696"/>
        <pc:sldMkLst>
          <pc:docMk/>
          <pc:sldMk cId="1390375954" sldId="300"/>
        </pc:sldMkLst>
      </pc:sldChg>
      <pc:sldChg chg="del">
        <pc:chgData name="Dinh Nguyen" userId="75ea2f2f01fb72ed" providerId="LiveId" clId="{4D4FF88C-78DD-5749-A56E-369A16005E31}" dt="2023-05-28T23:46:34.384" v="245" actId="2696"/>
        <pc:sldMkLst>
          <pc:docMk/>
          <pc:sldMk cId="2801309493" sldId="301"/>
        </pc:sldMkLst>
      </pc:sldChg>
      <pc:sldChg chg="del">
        <pc:chgData name="Dinh Nguyen" userId="75ea2f2f01fb72ed" providerId="LiveId" clId="{4D4FF88C-78DD-5749-A56E-369A16005E31}" dt="2023-05-28T23:46:34.344" v="226" actId="2696"/>
        <pc:sldMkLst>
          <pc:docMk/>
          <pc:sldMk cId="2841960913" sldId="302"/>
        </pc:sldMkLst>
      </pc:sldChg>
      <pc:sldChg chg="del">
        <pc:chgData name="Dinh Nguyen" userId="75ea2f2f01fb72ed" providerId="LiveId" clId="{4D4FF88C-78DD-5749-A56E-369A16005E31}" dt="2023-05-28T23:46:34.362" v="237" actId="2696"/>
        <pc:sldMkLst>
          <pc:docMk/>
          <pc:sldMk cId="1291791553" sldId="303"/>
        </pc:sldMkLst>
      </pc:sldChg>
      <pc:sldChg chg="del">
        <pc:chgData name="Dinh Nguyen" userId="75ea2f2f01fb72ed" providerId="LiveId" clId="{4D4FF88C-78DD-5749-A56E-369A16005E31}" dt="2023-05-28T23:46:34.356" v="233" actId="2696"/>
        <pc:sldMkLst>
          <pc:docMk/>
          <pc:sldMk cId="2162500951" sldId="304"/>
        </pc:sldMkLst>
      </pc:sldChg>
      <pc:sldChg chg="del">
        <pc:chgData name="Dinh Nguyen" userId="75ea2f2f01fb72ed" providerId="LiveId" clId="{4D4FF88C-78DD-5749-A56E-369A16005E31}" dt="2023-05-28T23:46:34.329" v="217" actId="2696"/>
        <pc:sldMkLst>
          <pc:docMk/>
          <pc:sldMk cId="2617220425" sldId="305"/>
        </pc:sldMkLst>
      </pc:sldChg>
      <pc:sldChg chg="del">
        <pc:chgData name="Dinh Nguyen" userId="75ea2f2f01fb72ed" providerId="LiveId" clId="{4D4FF88C-78DD-5749-A56E-369A16005E31}" dt="2023-05-28T23:46:34.361" v="236" actId="2696"/>
        <pc:sldMkLst>
          <pc:docMk/>
          <pc:sldMk cId="3041298457" sldId="306"/>
        </pc:sldMkLst>
      </pc:sldChg>
      <pc:sldChg chg="del">
        <pc:chgData name="Dinh Nguyen" userId="75ea2f2f01fb72ed" providerId="LiveId" clId="{4D4FF88C-78DD-5749-A56E-369A16005E31}" dt="2023-05-28T23:46:34.365" v="239" actId="2696"/>
        <pc:sldMkLst>
          <pc:docMk/>
          <pc:sldMk cId="3415524809" sldId="307"/>
        </pc:sldMkLst>
      </pc:sldChg>
      <pc:sldChg chg="del">
        <pc:chgData name="Dinh Nguyen" userId="75ea2f2f01fb72ed" providerId="LiveId" clId="{4D4FF88C-78DD-5749-A56E-369A16005E31}" dt="2023-05-28T23:46:34.371" v="243" actId="2696"/>
        <pc:sldMkLst>
          <pc:docMk/>
          <pc:sldMk cId="1184641562" sldId="308"/>
        </pc:sldMkLst>
      </pc:sldChg>
      <pc:sldChg chg="del">
        <pc:chgData name="Dinh Nguyen" userId="75ea2f2f01fb72ed" providerId="LiveId" clId="{4D4FF88C-78DD-5749-A56E-369A16005E31}" dt="2023-05-28T23:46:34.346" v="227" actId="2696"/>
        <pc:sldMkLst>
          <pc:docMk/>
          <pc:sldMk cId="3797691380" sldId="309"/>
        </pc:sldMkLst>
      </pc:sldChg>
      <pc:sldChg chg="del">
        <pc:chgData name="Dinh Nguyen" userId="75ea2f2f01fb72ed" providerId="LiveId" clId="{4D4FF88C-78DD-5749-A56E-369A16005E31}" dt="2023-05-28T23:46:34.368" v="241" actId="2696"/>
        <pc:sldMkLst>
          <pc:docMk/>
          <pc:sldMk cId="2933595843" sldId="310"/>
        </pc:sldMkLst>
      </pc:sldChg>
      <pc:sldChg chg="del">
        <pc:chgData name="Dinh Nguyen" userId="75ea2f2f01fb72ed" providerId="LiveId" clId="{4D4FF88C-78DD-5749-A56E-369A16005E31}" dt="2023-05-28T23:46:34.322" v="214" actId="2696"/>
        <pc:sldMkLst>
          <pc:docMk/>
          <pc:sldMk cId="1498135252" sldId="311"/>
        </pc:sldMkLst>
      </pc:sldChg>
      <pc:sldChg chg="del">
        <pc:chgData name="Dinh Nguyen" userId="75ea2f2f01fb72ed" providerId="LiveId" clId="{4D4FF88C-78DD-5749-A56E-369A16005E31}" dt="2023-05-28T23:46:34.336" v="221" actId="2696"/>
        <pc:sldMkLst>
          <pc:docMk/>
          <pc:sldMk cId="2785135522" sldId="312"/>
        </pc:sldMkLst>
      </pc:sldChg>
      <pc:sldChg chg="del">
        <pc:chgData name="Dinh Nguyen" userId="75ea2f2f01fb72ed" providerId="LiveId" clId="{4D4FF88C-78DD-5749-A56E-369A16005E31}" dt="2023-05-28T23:46:34.359" v="235" actId="2696"/>
        <pc:sldMkLst>
          <pc:docMk/>
          <pc:sldMk cId="3603740887" sldId="313"/>
        </pc:sldMkLst>
      </pc:sldChg>
      <pc:sldChg chg="del">
        <pc:chgData name="Dinh Nguyen" userId="75ea2f2f01fb72ed" providerId="LiveId" clId="{4D4FF88C-78DD-5749-A56E-369A16005E31}" dt="2023-05-28T23:46:34.373" v="244" actId="2696"/>
        <pc:sldMkLst>
          <pc:docMk/>
          <pc:sldMk cId="3253787097" sldId="314"/>
        </pc:sldMkLst>
      </pc:sldChg>
      <pc:sldChg chg="del">
        <pc:chgData name="Dinh Nguyen" userId="75ea2f2f01fb72ed" providerId="LiveId" clId="{4D4FF88C-78DD-5749-A56E-369A16005E31}" dt="2023-05-28T23:46:34.325" v="215" actId="2696"/>
        <pc:sldMkLst>
          <pc:docMk/>
          <pc:sldMk cId="3399725867" sldId="315"/>
        </pc:sldMkLst>
      </pc:sldChg>
      <pc:sldChg chg="del">
        <pc:chgData name="Dinh Nguyen" userId="75ea2f2f01fb72ed" providerId="LiveId" clId="{4D4FF88C-78DD-5749-A56E-369A16005E31}" dt="2023-05-28T23:46:34.357" v="234" actId="2696"/>
        <pc:sldMkLst>
          <pc:docMk/>
          <pc:sldMk cId="3007633818" sldId="316"/>
        </pc:sldMkLst>
      </pc:sldChg>
      <pc:sldChg chg="del">
        <pc:chgData name="Dinh Nguyen" userId="75ea2f2f01fb72ed" providerId="LiveId" clId="{4D4FF88C-78DD-5749-A56E-369A16005E31}" dt="2023-05-28T23:46:34.332" v="219" actId="2696"/>
        <pc:sldMkLst>
          <pc:docMk/>
          <pc:sldMk cId="3846018432" sldId="317"/>
        </pc:sldMkLst>
      </pc:sldChg>
      <pc:sldChg chg="del">
        <pc:chgData name="Dinh Nguyen" userId="75ea2f2f01fb72ed" providerId="LiveId" clId="{4D4FF88C-78DD-5749-A56E-369A16005E31}" dt="2023-05-28T23:46:34.330" v="218" actId="2696"/>
        <pc:sldMkLst>
          <pc:docMk/>
          <pc:sldMk cId="1585274905" sldId="318"/>
        </pc:sldMkLst>
      </pc:sldChg>
      <pc:sldChg chg="del">
        <pc:chgData name="Dinh Nguyen" userId="75ea2f2f01fb72ed" providerId="LiveId" clId="{4D4FF88C-78DD-5749-A56E-369A16005E31}" dt="2023-05-28T23:46:34.341" v="224" actId="2696"/>
        <pc:sldMkLst>
          <pc:docMk/>
          <pc:sldMk cId="4203381643" sldId="319"/>
        </pc:sldMkLst>
      </pc:sldChg>
      <pc:sldChg chg="del">
        <pc:chgData name="Dinh Nguyen" userId="75ea2f2f01fb72ed" providerId="LiveId" clId="{4D4FF88C-78DD-5749-A56E-369A16005E31}" dt="2023-05-28T23:46:34.353" v="231" actId="2696"/>
        <pc:sldMkLst>
          <pc:docMk/>
          <pc:sldMk cId="588950527" sldId="320"/>
        </pc:sldMkLst>
      </pc:sldChg>
      <pc:sldChg chg="del">
        <pc:chgData name="Dinh Nguyen" userId="75ea2f2f01fb72ed" providerId="LiveId" clId="{4D4FF88C-78DD-5749-A56E-369A16005E31}" dt="2023-05-28T23:46:34.364" v="238" actId="2696"/>
        <pc:sldMkLst>
          <pc:docMk/>
          <pc:sldMk cId="788922960" sldId="321"/>
        </pc:sldMkLst>
      </pc:sldChg>
      <pc:sldChg chg="del">
        <pc:chgData name="Dinh Nguyen" userId="75ea2f2f01fb72ed" providerId="LiveId" clId="{4D4FF88C-78DD-5749-A56E-369A16005E31}" dt="2023-05-28T23:46:34.441" v="247" actId="2696"/>
        <pc:sldMkLst>
          <pc:docMk/>
          <pc:sldMk cId="4046069174" sldId="322"/>
        </pc:sldMkLst>
      </pc:sldChg>
      <pc:sldChg chg="del">
        <pc:chgData name="Dinh Nguyen" userId="75ea2f2f01fb72ed" providerId="LiveId" clId="{4D4FF88C-78DD-5749-A56E-369A16005E31}" dt="2023-05-28T23:46:34.351" v="230" actId="2696"/>
        <pc:sldMkLst>
          <pc:docMk/>
          <pc:sldMk cId="3196041763" sldId="323"/>
        </pc:sldMkLst>
      </pc:sldChg>
      <pc:sldChg chg="del">
        <pc:chgData name="Dinh Nguyen" userId="75ea2f2f01fb72ed" providerId="LiveId" clId="{4D4FF88C-78DD-5749-A56E-369A16005E31}" dt="2023-05-28T23:46:34.354" v="232" actId="2696"/>
        <pc:sldMkLst>
          <pc:docMk/>
          <pc:sldMk cId="3886506651" sldId="324"/>
        </pc:sldMkLst>
      </pc:sldChg>
      <pc:sldChg chg="del">
        <pc:chgData name="Dinh Nguyen" userId="75ea2f2f01fb72ed" providerId="LiveId" clId="{4D4FF88C-78DD-5749-A56E-369A16005E31}" dt="2023-05-28T23:46:34.450" v="248" actId="2696"/>
        <pc:sldMkLst>
          <pc:docMk/>
          <pc:sldMk cId="2287375690" sldId="325"/>
        </pc:sldMkLst>
      </pc:sldChg>
      <pc:sldChg chg="del">
        <pc:chgData name="Dinh Nguyen" userId="75ea2f2f01fb72ed" providerId="LiveId" clId="{4D4FF88C-78DD-5749-A56E-369A16005E31}" dt="2023-05-28T23:46:34.327" v="216" actId="2696"/>
        <pc:sldMkLst>
          <pc:docMk/>
          <pc:sldMk cId="961377658" sldId="326"/>
        </pc:sldMkLst>
      </pc:sldChg>
      <pc:sldChg chg="del">
        <pc:chgData name="Dinh Nguyen" userId="75ea2f2f01fb72ed" providerId="LiveId" clId="{4D4FF88C-78DD-5749-A56E-369A16005E31}" dt="2023-05-28T23:46:34.367" v="240" actId="2696"/>
        <pc:sldMkLst>
          <pc:docMk/>
          <pc:sldMk cId="1519899944" sldId="327"/>
        </pc:sldMkLst>
      </pc:sldChg>
      <pc:sldChg chg="del">
        <pc:chgData name="Dinh Nguyen" userId="75ea2f2f01fb72ed" providerId="LiveId" clId="{4D4FF88C-78DD-5749-A56E-369A16005E31}" dt="2023-05-28T23:46:34.338" v="222" actId="2696"/>
        <pc:sldMkLst>
          <pc:docMk/>
          <pc:sldMk cId="3492756271" sldId="328"/>
        </pc:sldMkLst>
      </pc:sldChg>
      <pc:sldChg chg="del">
        <pc:chgData name="Dinh Nguyen" userId="75ea2f2f01fb72ed" providerId="LiveId" clId="{4D4FF88C-78DD-5749-A56E-369A16005E31}" dt="2023-05-28T23:46:34.334" v="220" actId="2696"/>
        <pc:sldMkLst>
          <pc:docMk/>
          <pc:sldMk cId="2901782529" sldId="329"/>
        </pc:sldMkLst>
      </pc:sldChg>
      <pc:sldChg chg="del">
        <pc:chgData name="Dinh Nguyen" userId="75ea2f2f01fb72ed" providerId="LiveId" clId="{4D4FF88C-78DD-5749-A56E-369A16005E31}" dt="2023-05-28T23:46:34.339" v="223" actId="2696"/>
        <pc:sldMkLst>
          <pc:docMk/>
          <pc:sldMk cId="1297221774" sldId="330"/>
        </pc:sldMkLst>
      </pc:sldChg>
      <pc:sldChg chg="del">
        <pc:chgData name="Dinh Nguyen" userId="75ea2f2f01fb72ed" providerId="LiveId" clId="{4D4FF88C-78DD-5749-A56E-369A16005E31}" dt="2023-05-28T23:46:34.370" v="242" actId="2696"/>
        <pc:sldMkLst>
          <pc:docMk/>
          <pc:sldMk cId="1059197945" sldId="331"/>
        </pc:sldMkLst>
      </pc:sldChg>
      <pc:sldChg chg="del">
        <pc:chgData name="Dinh Nguyen" userId="75ea2f2f01fb72ed" providerId="LiveId" clId="{4D4FF88C-78DD-5749-A56E-369A16005E31}" dt="2023-05-28T23:46:34.342" v="225" actId="2696"/>
        <pc:sldMkLst>
          <pc:docMk/>
          <pc:sldMk cId="2932451548" sldId="332"/>
        </pc:sldMkLst>
      </pc:sldChg>
      <pc:sldChg chg="addSp delSp modSp add mod">
        <pc:chgData name="Dinh Nguyen" userId="75ea2f2f01fb72ed" providerId="LiveId" clId="{4D4FF88C-78DD-5749-A56E-369A16005E31}" dt="2023-05-28T23:51:10.647" v="373" actId="1076"/>
        <pc:sldMkLst>
          <pc:docMk/>
          <pc:sldMk cId="1285993175" sldId="676"/>
        </pc:sldMkLst>
        <pc:spChg chg="add del mod">
          <ac:chgData name="Dinh Nguyen" userId="75ea2f2f01fb72ed" providerId="LiveId" clId="{4D4FF88C-78DD-5749-A56E-369A16005E31}" dt="2023-05-28T23:50:57.324" v="369" actId="14100"/>
          <ac:spMkLst>
            <pc:docMk/>
            <pc:sldMk cId="1285993175" sldId="676"/>
            <ac:spMk id="3" creationId="{AA7639F0-A4F3-A16E-E2DA-A6369791F9F1}"/>
          </ac:spMkLst>
        </pc:spChg>
        <pc:spChg chg="mod">
          <ac:chgData name="Dinh Nguyen" userId="75ea2f2f01fb72ed" providerId="LiveId" clId="{4D4FF88C-78DD-5749-A56E-369A16005E31}" dt="2023-05-28T23:49:28.967" v="345" actId="20577"/>
          <ac:spMkLst>
            <pc:docMk/>
            <pc:sldMk cId="1285993175" sldId="676"/>
            <ac:spMk id="139" creationId="{00000000-0000-0000-0000-000000000000}"/>
          </ac:spMkLst>
        </pc:spChg>
        <pc:spChg chg="del">
          <ac:chgData name="Dinh Nguyen" userId="75ea2f2f01fb72ed" providerId="LiveId" clId="{4D4FF88C-78DD-5749-A56E-369A16005E31}" dt="2023-05-28T23:50:19.874" v="346" actId="478"/>
          <ac:spMkLst>
            <pc:docMk/>
            <pc:sldMk cId="1285993175" sldId="676"/>
            <ac:spMk id="140" creationId="{00000000-0000-0000-0000-000000000000}"/>
          </ac:spMkLst>
        </pc:spChg>
        <pc:picChg chg="add del mod">
          <ac:chgData name="Dinh Nguyen" userId="75ea2f2f01fb72ed" providerId="LiveId" clId="{4D4FF88C-78DD-5749-A56E-369A16005E31}" dt="2023-05-28T23:50:26.130" v="354"/>
          <ac:picMkLst>
            <pc:docMk/>
            <pc:sldMk cId="1285993175" sldId="676"/>
            <ac:picMk id="5" creationId="{6887844A-E143-10E8-7D56-7E925AD31736}"/>
          </ac:picMkLst>
        </pc:picChg>
        <pc:picChg chg="add mod">
          <ac:chgData name="Dinh Nguyen" userId="75ea2f2f01fb72ed" providerId="LiveId" clId="{4D4FF88C-78DD-5749-A56E-369A16005E31}" dt="2023-05-28T23:51:10.647" v="373" actId="1076"/>
          <ac:picMkLst>
            <pc:docMk/>
            <pc:sldMk cId="1285993175" sldId="676"/>
            <ac:picMk id="6" creationId="{A25FD580-5B4D-C36A-ACF2-404BA0A86B16}"/>
          </ac:picMkLst>
        </pc:picChg>
      </pc:sldChg>
      <pc:sldChg chg="del">
        <pc:chgData name="Dinh Nguyen" userId="75ea2f2f01fb72ed" providerId="LiveId" clId="{4D4FF88C-78DD-5749-A56E-369A16005E31}" dt="2023-05-28T23:46:34.349" v="229" actId="2696"/>
        <pc:sldMkLst>
          <pc:docMk/>
          <pc:sldMk cId="3145264936" sldId="676"/>
        </pc:sldMkLst>
      </pc:sldChg>
      <pc:sldChg chg="del">
        <pc:chgData name="Dinh Nguyen" userId="75ea2f2f01fb72ed" providerId="LiveId" clId="{4D4FF88C-78DD-5749-A56E-369A16005E31}" dt="2023-05-28T23:46:34.416" v="246" actId="2696"/>
        <pc:sldMkLst>
          <pc:docMk/>
          <pc:sldMk cId="1533307020" sldId="677"/>
        </pc:sldMkLst>
      </pc:sldChg>
      <pc:sldChg chg="addSp delSp modSp add mod">
        <pc:chgData name="Dinh Nguyen" userId="75ea2f2f01fb72ed" providerId="LiveId" clId="{4D4FF88C-78DD-5749-A56E-369A16005E31}" dt="2023-05-28T23:52:40.907" v="396" actId="1076"/>
        <pc:sldMkLst>
          <pc:docMk/>
          <pc:sldMk cId="3887725661" sldId="677"/>
        </pc:sldMkLst>
        <pc:spChg chg="add del">
          <ac:chgData name="Dinh Nguyen" userId="75ea2f2f01fb72ed" providerId="LiveId" clId="{4D4FF88C-78DD-5749-A56E-369A16005E31}" dt="2023-05-28T23:51:38.154" v="377"/>
          <ac:spMkLst>
            <pc:docMk/>
            <pc:sldMk cId="3887725661" sldId="677"/>
            <ac:spMk id="2" creationId="{7E0E5D5B-2C19-8FF9-3580-44B5CF1E4DB0}"/>
          </ac:spMkLst>
        </pc:spChg>
        <pc:spChg chg="mod">
          <ac:chgData name="Dinh Nguyen" userId="75ea2f2f01fb72ed" providerId="LiveId" clId="{4D4FF88C-78DD-5749-A56E-369A16005E31}" dt="2023-05-28T23:52:23.001" v="392" actId="113"/>
          <ac:spMkLst>
            <pc:docMk/>
            <pc:sldMk cId="3887725661" sldId="677"/>
            <ac:spMk id="3" creationId="{AA7639F0-A4F3-A16E-E2DA-A6369791F9F1}"/>
          </ac:spMkLst>
        </pc:spChg>
        <pc:spChg chg="add del">
          <ac:chgData name="Dinh Nguyen" userId="75ea2f2f01fb72ed" providerId="LiveId" clId="{4D4FF88C-78DD-5749-A56E-369A16005E31}" dt="2023-05-28T23:51:38.154" v="377"/>
          <ac:spMkLst>
            <pc:docMk/>
            <pc:sldMk cId="3887725661" sldId="677"/>
            <ac:spMk id="4" creationId="{CDE88A8A-E09D-3A0D-5A85-35BD471EC81A}"/>
          </ac:spMkLst>
        </pc:spChg>
        <pc:picChg chg="add mod">
          <ac:chgData name="Dinh Nguyen" userId="75ea2f2f01fb72ed" providerId="LiveId" clId="{4D4FF88C-78DD-5749-A56E-369A16005E31}" dt="2023-05-28T23:52:04.984" v="384"/>
          <ac:picMkLst>
            <pc:docMk/>
            <pc:sldMk cId="3887725661" sldId="677"/>
            <ac:picMk id="5" creationId="{A4792EE5-DE6A-846E-282A-C5B43385A993}"/>
          </ac:picMkLst>
        </pc:picChg>
        <pc:picChg chg="del">
          <ac:chgData name="Dinh Nguyen" userId="75ea2f2f01fb72ed" providerId="LiveId" clId="{4D4FF88C-78DD-5749-A56E-369A16005E31}" dt="2023-05-28T23:51:29.300" v="375" actId="478"/>
          <ac:picMkLst>
            <pc:docMk/>
            <pc:sldMk cId="3887725661" sldId="677"/>
            <ac:picMk id="6" creationId="{A25FD580-5B4D-C36A-ACF2-404BA0A86B16}"/>
          </ac:picMkLst>
        </pc:picChg>
        <pc:picChg chg="add mod">
          <ac:chgData name="Dinh Nguyen" userId="75ea2f2f01fb72ed" providerId="LiveId" clId="{4D4FF88C-78DD-5749-A56E-369A16005E31}" dt="2023-05-28T23:52:07.093" v="386" actId="1076"/>
          <ac:picMkLst>
            <pc:docMk/>
            <pc:sldMk cId="3887725661" sldId="677"/>
            <ac:picMk id="7" creationId="{A4573818-4DAB-7937-C569-CE812BC6096A}"/>
          </ac:picMkLst>
        </pc:picChg>
        <pc:picChg chg="add mod">
          <ac:chgData name="Dinh Nguyen" userId="75ea2f2f01fb72ed" providerId="LiveId" clId="{4D4FF88C-78DD-5749-A56E-369A16005E31}" dt="2023-05-28T23:52:40.907" v="396" actId="1076"/>
          <ac:picMkLst>
            <pc:docMk/>
            <pc:sldMk cId="3887725661" sldId="677"/>
            <ac:picMk id="8" creationId="{D84413ED-7047-FD37-7AD2-9FC598C5B89D}"/>
          </ac:picMkLst>
        </pc:picChg>
        <pc:picChg chg="add del">
          <ac:chgData name="Dinh Nguyen" userId="75ea2f2f01fb72ed" providerId="LiveId" clId="{4D4FF88C-78DD-5749-A56E-369A16005E31}" dt="2023-05-28T23:51:38.154" v="377"/>
          <ac:picMkLst>
            <pc:docMk/>
            <pc:sldMk cId="3887725661" sldId="677"/>
            <ac:picMk id="1025" creationId="{1153BEC8-FCA7-4595-FFE4-E56A13ABA63C}"/>
          </ac:picMkLst>
        </pc:picChg>
      </pc:sldChg>
      <pc:sldChg chg="addSp delSp modSp add mod">
        <pc:chgData name="Dinh Nguyen" userId="75ea2f2f01fb72ed" providerId="LiveId" clId="{4D4FF88C-78DD-5749-A56E-369A16005E31}" dt="2023-05-28T23:53:51.609" v="420" actId="1076"/>
        <pc:sldMkLst>
          <pc:docMk/>
          <pc:sldMk cId="1652272665" sldId="678"/>
        </pc:sldMkLst>
        <pc:spChg chg="mod">
          <ac:chgData name="Dinh Nguyen" userId="75ea2f2f01fb72ed" providerId="LiveId" clId="{4D4FF88C-78DD-5749-A56E-369A16005E31}" dt="2023-05-28T23:53:15.595" v="409" actId="113"/>
          <ac:spMkLst>
            <pc:docMk/>
            <pc:sldMk cId="1652272665" sldId="678"/>
            <ac:spMk id="3" creationId="{AA7639F0-A4F3-A16E-E2DA-A6369791F9F1}"/>
          </ac:spMkLst>
        </pc:spChg>
        <pc:picChg chg="add del mod">
          <ac:chgData name="Dinh Nguyen" userId="75ea2f2f01fb72ed" providerId="LiveId" clId="{4D4FF88C-78DD-5749-A56E-369A16005E31}" dt="2023-05-28T23:53:29.767" v="414" actId="478"/>
          <ac:picMkLst>
            <pc:docMk/>
            <pc:sldMk cId="1652272665" sldId="678"/>
            <ac:picMk id="2" creationId="{B2E1367F-7540-405A-38D7-3A5C0CEFC0B2}"/>
          </ac:picMkLst>
        </pc:picChg>
        <pc:picChg chg="add mod">
          <ac:chgData name="Dinh Nguyen" userId="75ea2f2f01fb72ed" providerId="LiveId" clId="{4D4FF88C-78DD-5749-A56E-369A16005E31}" dt="2023-05-28T23:53:51.609" v="420" actId="1076"/>
          <ac:picMkLst>
            <pc:docMk/>
            <pc:sldMk cId="1652272665" sldId="678"/>
            <ac:picMk id="5" creationId="{075E628F-5BAB-228C-613B-33C83CE549E6}"/>
          </ac:picMkLst>
        </pc:picChg>
        <pc:picChg chg="del">
          <ac:chgData name="Dinh Nguyen" userId="75ea2f2f01fb72ed" providerId="LiveId" clId="{4D4FF88C-78DD-5749-A56E-369A16005E31}" dt="2023-05-28T23:52:55.333" v="398" actId="478"/>
          <ac:picMkLst>
            <pc:docMk/>
            <pc:sldMk cId="1652272665" sldId="678"/>
            <ac:picMk id="7" creationId="{A4573818-4DAB-7937-C569-CE812BC6096A}"/>
          </ac:picMkLst>
        </pc:picChg>
        <pc:picChg chg="del">
          <ac:chgData name="Dinh Nguyen" userId="75ea2f2f01fb72ed" providerId="LiveId" clId="{4D4FF88C-78DD-5749-A56E-369A16005E31}" dt="2023-05-28T23:52:55.333" v="398" actId="478"/>
          <ac:picMkLst>
            <pc:docMk/>
            <pc:sldMk cId="1652272665" sldId="678"/>
            <ac:picMk id="8" creationId="{D84413ED-7047-FD37-7AD2-9FC598C5B89D}"/>
          </ac:picMkLst>
        </pc:picChg>
      </pc:sldChg>
      <pc:sldChg chg="addSp delSp modSp add mod">
        <pc:chgData name="Dinh Nguyen" userId="75ea2f2f01fb72ed" providerId="LiveId" clId="{4D4FF88C-78DD-5749-A56E-369A16005E31}" dt="2023-05-28T23:55:36.718" v="444" actId="1076"/>
        <pc:sldMkLst>
          <pc:docMk/>
          <pc:sldMk cId="3911062809" sldId="679"/>
        </pc:sldMkLst>
        <pc:spChg chg="mod">
          <ac:chgData name="Dinh Nguyen" userId="75ea2f2f01fb72ed" providerId="LiveId" clId="{4D4FF88C-78DD-5749-A56E-369A16005E31}" dt="2023-05-28T23:55:16.376" v="440" actId="27636"/>
          <ac:spMkLst>
            <pc:docMk/>
            <pc:sldMk cId="3911062809" sldId="679"/>
            <ac:spMk id="3" creationId="{AA7639F0-A4F3-A16E-E2DA-A6369791F9F1}"/>
          </ac:spMkLst>
        </pc:spChg>
        <pc:picChg chg="add mod">
          <ac:chgData name="Dinh Nguyen" userId="75ea2f2f01fb72ed" providerId="LiveId" clId="{4D4FF88C-78DD-5749-A56E-369A16005E31}" dt="2023-05-28T23:54:56.407" v="429" actId="1076"/>
          <ac:picMkLst>
            <pc:docMk/>
            <pc:sldMk cId="3911062809" sldId="679"/>
            <ac:picMk id="4" creationId="{0D2E10AD-EBBF-A901-50CD-504E13AE06E4}"/>
          </ac:picMkLst>
        </pc:picChg>
        <pc:picChg chg="del">
          <ac:chgData name="Dinh Nguyen" userId="75ea2f2f01fb72ed" providerId="LiveId" clId="{4D4FF88C-78DD-5749-A56E-369A16005E31}" dt="2023-05-28T23:54:20.651" v="422" actId="478"/>
          <ac:picMkLst>
            <pc:docMk/>
            <pc:sldMk cId="3911062809" sldId="679"/>
            <ac:picMk id="5" creationId="{075E628F-5BAB-228C-613B-33C83CE549E6}"/>
          </ac:picMkLst>
        </pc:picChg>
        <pc:picChg chg="add mod">
          <ac:chgData name="Dinh Nguyen" userId="75ea2f2f01fb72ed" providerId="LiveId" clId="{4D4FF88C-78DD-5749-A56E-369A16005E31}" dt="2023-05-28T23:55:36.718" v="444" actId="1076"/>
          <ac:picMkLst>
            <pc:docMk/>
            <pc:sldMk cId="3911062809" sldId="679"/>
            <ac:picMk id="6" creationId="{74581D69-DF80-903D-F992-E34A5767ECC4}"/>
          </ac:picMkLst>
        </pc:picChg>
      </pc:sldChg>
      <pc:sldChg chg="addSp delSp modSp add mod">
        <pc:chgData name="Dinh Nguyen" userId="75ea2f2f01fb72ed" providerId="LiveId" clId="{4D4FF88C-78DD-5749-A56E-369A16005E31}" dt="2023-05-28T23:56:27.774" v="455" actId="1076"/>
        <pc:sldMkLst>
          <pc:docMk/>
          <pc:sldMk cId="1017292977" sldId="680"/>
        </pc:sldMkLst>
        <pc:spChg chg="mod">
          <ac:chgData name="Dinh Nguyen" userId="75ea2f2f01fb72ed" providerId="LiveId" clId="{4D4FF88C-78DD-5749-A56E-369A16005E31}" dt="2023-05-28T23:56:17.145" v="452" actId="113"/>
          <ac:spMkLst>
            <pc:docMk/>
            <pc:sldMk cId="1017292977" sldId="680"/>
            <ac:spMk id="3" creationId="{AA7639F0-A4F3-A16E-E2DA-A6369791F9F1}"/>
          </ac:spMkLst>
        </pc:spChg>
        <pc:picChg chg="add mod">
          <ac:chgData name="Dinh Nguyen" userId="75ea2f2f01fb72ed" providerId="LiveId" clId="{4D4FF88C-78DD-5749-A56E-369A16005E31}" dt="2023-05-28T23:56:27.774" v="455" actId="1076"/>
          <ac:picMkLst>
            <pc:docMk/>
            <pc:sldMk cId="1017292977" sldId="680"/>
            <ac:picMk id="2" creationId="{E5F3EED7-EFA2-48B1-0DB6-10B3E26169D5}"/>
          </ac:picMkLst>
        </pc:picChg>
        <pc:picChg chg="del">
          <ac:chgData name="Dinh Nguyen" userId="75ea2f2f01fb72ed" providerId="LiveId" clId="{4D4FF88C-78DD-5749-A56E-369A16005E31}" dt="2023-05-28T23:56:09.089" v="446" actId="478"/>
          <ac:picMkLst>
            <pc:docMk/>
            <pc:sldMk cId="1017292977" sldId="680"/>
            <ac:picMk id="4" creationId="{0D2E10AD-EBBF-A901-50CD-504E13AE06E4}"/>
          </ac:picMkLst>
        </pc:picChg>
        <pc:picChg chg="del">
          <ac:chgData name="Dinh Nguyen" userId="75ea2f2f01fb72ed" providerId="LiveId" clId="{4D4FF88C-78DD-5749-A56E-369A16005E31}" dt="2023-05-28T23:56:09.089" v="446" actId="478"/>
          <ac:picMkLst>
            <pc:docMk/>
            <pc:sldMk cId="1017292977" sldId="680"/>
            <ac:picMk id="6" creationId="{74581D69-DF80-903D-F992-E34A5767ECC4}"/>
          </ac:picMkLst>
        </pc:picChg>
      </pc:sldChg>
      <pc:sldChg chg="addSp delSp modSp add mod">
        <pc:chgData name="Dinh Nguyen" userId="75ea2f2f01fb72ed" providerId="LiveId" clId="{4D4FF88C-78DD-5749-A56E-369A16005E31}" dt="2023-05-28T23:57:28.988" v="472" actId="1076"/>
        <pc:sldMkLst>
          <pc:docMk/>
          <pc:sldMk cId="697744666" sldId="681"/>
        </pc:sldMkLst>
        <pc:spChg chg="mod">
          <ac:chgData name="Dinh Nguyen" userId="75ea2f2f01fb72ed" providerId="LiveId" clId="{4D4FF88C-78DD-5749-A56E-369A16005E31}" dt="2023-05-28T23:57:03.194" v="466" actId="20577"/>
          <ac:spMkLst>
            <pc:docMk/>
            <pc:sldMk cId="697744666" sldId="681"/>
            <ac:spMk id="3" creationId="{AA7639F0-A4F3-A16E-E2DA-A6369791F9F1}"/>
          </ac:spMkLst>
        </pc:spChg>
        <pc:picChg chg="del">
          <ac:chgData name="Dinh Nguyen" userId="75ea2f2f01fb72ed" providerId="LiveId" clId="{4D4FF88C-78DD-5749-A56E-369A16005E31}" dt="2023-05-28T23:57:04.183" v="467" actId="478"/>
          <ac:picMkLst>
            <pc:docMk/>
            <pc:sldMk cId="697744666" sldId="681"/>
            <ac:picMk id="2" creationId="{E5F3EED7-EFA2-48B1-0DB6-10B3E26169D5}"/>
          </ac:picMkLst>
        </pc:picChg>
        <pc:picChg chg="add mod">
          <ac:chgData name="Dinh Nguyen" userId="75ea2f2f01fb72ed" providerId="LiveId" clId="{4D4FF88C-78DD-5749-A56E-369A16005E31}" dt="2023-05-28T23:57:28.988" v="472" actId="1076"/>
          <ac:picMkLst>
            <pc:docMk/>
            <pc:sldMk cId="697744666" sldId="681"/>
            <ac:picMk id="5" creationId="{1334FF61-A22F-2E80-9FA3-2322D8C7C9F9}"/>
          </ac:picMkLst>
        </pc:picChg>
      </pc:sldChg>
      <pc:sldChg chg="addSp delSp modSp add mod">
        <pc:chgData name="Dinh Nguyen" userId="75ea2f2f01fb72ed" providerId="LiveId" clId="{4D4FF88C-78DD-5749-A56E-369A16005E31}" dt="2023-05-28T23:58:07.275" v="483" actId="1076"/>
        <pc:sldMkLst>
          <pc:docMk/>
          <pc:sldMk cId="1704228543" sldId="682"/>
        </pc:sldMkLst>
        <pc:spChg chg="mod">
          <ac:chgData name="Dinh Nguyen" userId="75ea2f2f01fb72ed" providerId="LiveId" clId="{4D4FF88C-78DD-5749-A56E-369A16005E31}" dt="2023-05-28T23:57:54.718" v="479" actId="113"/>
          <ac:spMkLst>
            <pc:docMk/>
            <pc:sldMk cId="1704228543" sldId="682"/>
            <ac:spMk id="3" creationId="{AA7639F0-A4F3-A16E-E2DA-A6369791F9F1}"/>
          </ac:spMkLst>
        </pc:spChg>
        <pc:spChg chg="add del mod">
          <ac:chgData name="Dinh Nguyen" userId="75ea2f2f01fb72ed" providerId="LiveId" clId="{4D4FF88C-78DD-5749-A56E-369A16005E31}" dt="2023-05-28T23:57:49.110" v="477" actId="478"/>
          <ac:spMkLst>
            <pc:docMk/>
            <pc:sldMk cId="1704228543" sldId="682"/>
            <ac:spMk id="4" creationId="{52D2892A-A595-413B-AFFA-99B91BE0AD24}"/>
          </ac:spMkLst>
        </pc:spChg>
        <pc:picChg chg="del">
          <ac:chgData name="Dinh Nguyen" userId="75ea2f2f01fb72ed" providerId="LiveId" clId="{4D4FF88C-78DD-5749-A56E-369A16005E31}" dt="2023-05-28T23:57:42.572" v="474" actId="478"/>
          <ac:picMkLst>
            <pc:docMk/>
            <pc:sldMk cId="1704228543" sldId="682"/>
            <ac:picMk id="5" creationId="{1334FF61-A22F-2E80-9FA3-2322D8C7C9F9}"/>
          </ac:picMkLst>
        </pc:picChg>
        <pc:picChg chg="add mod">
          <ac:chgData name="Dinh Nguyen" userId="75ea2f2f01fb72ed" providerId="LiveId" clId="{4D4FF88C-78DD-5749-A56E-369A16005E31}" dt="2023-05-28T23:58:07.275" v="483" actId="1076"/>
          <ac:picMkLst>
            <pc:docMk/>
            <pc:sldMk cId="1704228543" sldId="682"/>
            <ac:picMk id="6" creationId="{5356DB6D-1C11-A9E7-6727-CD97CDC7094B}"/>
          </ac:picMkLst>
        </pc:picChg>
      </pc:sldChg>
      <pc:sldChg chg="addSp delSp modSp add mod">
        <pc:chgData name="Dinh Nguyen" userId="75ea2f2f01fb72ed" providerId="LiveId" clId="{4D4FF88C-78DD-5749-A56E-369A16005E31}" dt="2023-05-28T23:59:03.915" v="496" actId="1076"/>
        <pc:sldMkLst>
          <pc:docMk/>
          <pc:sldMk cId="4279593310" sldId="683"/>
        </pc:sldMkLst>
        <pc:spChg chg="mod">
          <ac:chgData name="Dinh Nguyen" userId="75ea2f2f01fb72ed" providerId="LiveId" clId="{4D4FF88C-78DD-5749-A56E-369A16005E31}" dt="2023-05-28T23:58:35.147" v="489" actId="113"/>
          <ac:spMkLst>
            <pc:docMk/>
            <pc:sldMk cId="4279593310" sldId="683"/>
            <ac:spMk id="3" creationId="{AA7639F0-A4F3-A16E-E2DA-A6369791F9F1}"/>
          </ac:spMkLst>
        </pc:spChg>
        <pc:spChg chg="add del">
          <ac:chgData name="Dinh Nguyen" userId="75ea2f2f01fb72ed" providerId="LiveId" clId="{4D4FF88C-78DD-5749-A56E-369A16005E31}" dt="2023-05-28T23:58:24.818" v="487" actId="22"/>
          <ac:spMkLst>
            <pc:docMk/>
            <pc:sldMk cId="4279593310" sldId="683"/>
            <ac:spMk id="4" creationId="{C2053D56-3C06-4D27-E592-84651ADF290C}"/>
          </ac:spMkLst>
        </pc:spChg>
        <pc:picChg chg="add mod">
          <ac:chgData name="Dinh Nguyen" userId="75ea2f2f01fb72ed" providerId="LiveId" clId="{4D4FF88C-78DD-5749-A56E-369A16005E31}" dt="2023-05-28T23:58:47.773" v="492" actId="14100"/>
          <ac:picMkLst>
            <pc:docMk/>
            <pc:sldMk cId="4279593310" sldId="683"/>
            <ac:picMk id="5" creationId="{D816E290-2BC8-9315-7BFB-7BF970ADC7E7}"/>
          </ac:picMkLst>
        </pc:picChg>
        <pc:picChg chg="del">
          <ac:chgData name="Dinh Nguyen" userId="75ea2f2f01fb72ed" providerId="LiveId" clId="{4D4FF88C-78DD-5749-A56E-369A16005E31}" dt="2023-05-28T23:58:22.769" v="485" actId="478"/>
          <ac:picMkLst>
            <pc:docMk/>
            <pc:sldMk cId="4279593310" sldId="683"/>
            <ac:picMk id="6" creationId="{5356DB6D-1C11-A9E7-6727-CD97CDC7094B}"/>
          </ac:picMkLst>
        </pc:picChg>
        <pc:picChg chg="add mod">
          <ac:chgData name="Dinh Nguyen" userId="75ea2f2f01fb72ed" providerId="LiveId" clId="{4D4FF88C-78DD-5749-A56E-369A16005E31}" dt="2023-05-28T23:59:03.915" v="496" actId="1076"/>
          <ac:picMkLst>
            <pc:docMk/>
            <pc:sldMk cId="4279593310" sldId="683"/>
            <ac:picMk id="7" creationId="{564377A8-C151-2080-6B2F-27020B8305B9}"/>
          </ac:picMkLst>
        </pc:picChg>
      </pc:sldChg>
      <pc:sldChg chg="delSp modSp add mod">
        <pc:chgData name="Dinh Nguyen" userId="75ea2f2f01fb72ed" providerId="LiveId" clId="{4D4FF88C-78DD-5749-A56E-369A16005E31}" dt="2023-05-29T00:02:39.029" v="550" actId="20577"/>
        <pc:sldMkLst>
          <pc:docMk/>
          <pc:sldMk cId="2281278554" sldId="684"/>
        </pc:sldMkLst>
        <pc:spChg chg="mod">
          <ac:chgData name="Dinh Nguyen" userId="75ea2f2f01fb72ed" providerId="LiveId" clId="{4D4FF88C-78DD-5749-A56E-369A16005E31}" dt="2023-05-29T00:02:39.029" v="550" actId="20577"/>
          <ac:spMkLst>
            <pc:docMk/>
            <pc:sldMk cId="2281278554" sldId="684"/>
            <ac:spMk id="3" creationId="{AA7639F0-A4F3-A16E-E2DA-A6369791F9F1}"/>
          </ac:spMkLst>
        </pc:spChg>
        <pc:picChg chg="del">
          <ac:chgData name="Dinh Nguyen" userId="75ea2f2f01fb72ed" providerId="LiveId" clId="{4D4FF88C-78DD-5749-A56E-369A16005E31}" dt="2023-05-29T00:00:24.302" v="498" actId="478"/>
          <ac:picMkLst>
            <pc:docMk/>
            <pc:sldMk cId="2281278554" sldId="684"/>
            <ac:picMk id="5" creationId="{D816E290-2BC8-9315-7BFB-7BF970ADC7E7}"/>
          </ac:picMkLst>
        </pc:picChg>
        <pc:picChg chg="del">
          <ac:chgData name="Dinh Nguyen" userId="75ea2f2f01fb72ed" providerId="LiveId" clId="{4D4FF88C-78DD-5749-A56E-369A16005E31}" dt="2023-05-29T00:00:24.302" v="498" actId="478"/>
          <ac:picMkLst>
            <pc:docMk/>
            <pc:sldMk cId="2281278554" sldId="684"/>
            <ac:picMk id="7" creationId="{564377A8-C151-2080-6B2F-27020B8305B9}"/>
          </ac:picMkLst>
        </pc:picChg>
      </pc:sldChg>
      <pc:sldChg chg="addSp modSp add mod">
        <pc:chgData name="Dinh Nguyen" userId="75ea2f2f01fb72ed" providerId="LiveId" clId="{4D4FF88C-78DD-5749-A56E-369A16005E31}" dt="2023-05-29T00:03:36.501" v="561" actId="1076"/>
        <pc:sldMkLst>
          <pc:docMk/>
          <pc:sldMk cId="492066205" sldId="685"/>
        </pc:sldMkLst>
        <pc:spChg chg="mod">
          <ac:chgData name="Dinh Nguyen" userId="75ea2f2f01fb72ed" providerId="LiveId" clId="{4D4FF88C-78DD-5749-A56E-369A16005E31}" dt="2023-05-29T00:03:21.958" v="556" actId="113"/>
          <ac:spMkLst>
            <pc:docMk/>
            <pc:sldMk cId="492066205" sldId="685"/>
            <ac:spMk id="3" creationId="{AA7639F0-A4F3-A16E-E2DA-A6369791F9F1}"/>
          </ac:spMkLst>
        </pc:spChg>
        <pc:picChg chg="add mod">
          <ac:chgData name="Dinh Nguyen" userId="75ea2f2f01fb72ed" providerId="LiveId" clId="{4D4FF88C-78DD-5749-A56E-369A16005E31}" dt="2023-05-29T00:03:36.501" v="561" actId="1076"/>
          <ac:picMkLst>
            <pc:docMk/>
            <pc:sldMk cId="492066205" sldId="685"/>
            <ac:picMk id="2" creationId="{9A007A7B-900D-E6B4-A638-5B04D4DAF48F}"/>
          </ac:picMkLst>
        </pc:picChg>
      </pc:sldChg>
      <pc:sldChg chg="addSp delSp modSp add mod">
        <pc:chgData name="Dinh Nguyen" userId="75ea2f2f01fb72ed" providerId="LiveId" clId="{4D4FF88C-78DD-5749-A56E-369A16005E31}" dt="2023-05-29T00:04:13.105" v="570" actId="1076"/>
        <pc:sldMkLst>
          <pc:docMk/>
          <pc:sldMk cId="293169672" sldId="686"/>
        </pc:sldMkLst>
        <pc:spChg chg="mod">
          <ac:chgData name="Dinh Nguyen" userId="75ea2f2f01fb72ed" providerId="LiveId" clId="{4D4FF88C-78DD-5749-A56E-369A16005E31}" dt="2023-05-29T00:04:00.500" v="567" actId="113"/>
          <ac:spMkLst>
            <pc:docMk/>
            <pc:sldMk cId="293169672" sldId="686"/>
            <ac:spMk id="3" creationId="{AA7639F0-A4F3-A16E-E2DA-A6369791F9F1}"/>
          </ac:spMkLst>
        </pc:spChg>
        <pc:spChg chg="add del">
          <ac:chgData name="Dinh Nguyen" userId="75ea2f2f01fb72ed" providerId="LiveId" clId="{4D4FF88C-78DD-5749-A56E-369A16005E31}" dt="2023-05-29T00:03:54.619" v="565" actId="22"/>
          <ac:spMkLst>
            <pc:docMk/>
            <pc:sldMk cId="293169672" sldId="686"/>
            <ac:spMk id="5" creationId="{DA3D1949-F0ED-DF2D-6D9C-7264E5591546}"/>
          </ac:spMkLst>
        </pc:spChg>
        <pc:picChg chg="del">
          <ac:chgData name="Dinh Nguyen" userId="75ea2f2f01fb72ed" providerId="LiveId" clId="{4D4FF88C-78DD-5749-A56E-369A16005E31}" dt="2023-05-29T00:03:52.798" v="563" actId="478"/>
          <ac:picMkLst>
            <pc:docMk/>
            <pc:sldMk cId="293169672" sldId="686"/>
            <ac:picMk id="2" creationId="{9A007A7B-900D-E6B4-A638-5B04D4DAF48F}"/>
          </ac:picMkLst>
        </pc:picChg>
        <pc:picChg chg="add mod">
          <ac:chgData name="Dinh Nguyen" userId="75ea2f2f01fb72ed" providerId="LiveId" clId="{4D4FF88C-78DD-5749-A56E-369A16005E31}" dt="2023-05-29T00:04:13.105" v="570" actId="1076"/>
          <ac:picMkLst>
            <pc:docMk/>
            <pc:sldMk cId="293169672" sldId="686"/>
            <ac:picMk id="6" creationId="{CF1C9F01-021F-02FB-60BD-5873FB312FBE}"/>
          </ac:picMkLst>
        </pc:picChg>
      </pc:sldChg>
      <pc:sldChg chg="delSp modSp add mod">
        <pc:chgData name="Dinh Nguyen" userId="75ea2f2f01fb72ed" providerId="LiveId" clId="{4D4FF88C-78DD-5749-A56E-369A16005E31}" dt="2023-05-29T00:04:51.481" v="587" actId="207"/>
        <pc:sldMkLst>
          <pc:docMk/>
          <pc:sldMk cId="1749810516" sldId="687"/>
        </pc:sldMkLst>
        <pc:spChg chg="mod">
          <ac:chgData name="Dinh Nguyen" userId="75ea2f2f01fb72ed" providerId="LiveId" clId="{4D4FF88C-78DD-5749-A56E-369A16005E31}" dt="2023-05-29T00:04:51.481" v="587" actId="207"/>
          <ac:spMkLst>
            <pc:docMk/>
            <pc:sldMk cId="1749810516" sldId="687"/>
            <ac:spMk id="3" creationId="{AA7639F0-A4F3-A16E-E2DA-A6369791F9F1}"/>
          </ac:spMkLst>
        </pc:spChg>
        <pc:picChg chg="del">
          <ac:chgData name="Dinh Nguyen" userId="75ea2f2f01fb72ed" providerId="LiveId" clId="{4D4FF88C-78DD-5749-A56E-369A16005E31}" dt="2023-05-29T00:04:27.416" v="572" actId="478"/>
          <ac:picMkLst>
            <pc:docMk/>
            <pc:sldMk cId="1749810516" sldId="687"/>
            <ac:picMk id="6" creationId="{CF1C9F01-021F-02FB-60BD-5873FB312FBE}"/>
          </ac:picMkLst>
        </pc:picChg>
      </pc:sldChg>
      <pc:sldChg chg="addSp modSp add mod">
        <pc:chgData name="Dinh Nguyen" userId="75ea2f2f01fb72ed" providerId="LiveId" clId="{4D4FF88C-78DD-5749-A56E-369A16005E31}" dt="2023-05-29T00:06:15.671" v="669" actId="1076"/>
        <pc:sldMkLst>
          <pc:docMk/>
          <pc:sldMk cId="726967345" sldId="688"/>
        </pc:sldMkLst>
        <pc:spChg chg="mod">
          <ac:chgData name="Dinh Nguyen" userId="75ea2f2f01fb72ed" providerId="LiveId" clId="{4D4FF88C-78DD-5749-A56E-369A16005E31}" dt="2023-05-29T00:05:43.513" v="657" actId="20577"/>
          <ac:spMkLst>
            <pc:docMk/>
            <pc:sldMk cId="726967345" sldId="688"/>
            <ac:spMk id="3" creationId="{AA7639F0-A4F3-A16E-E2DA-A6369791F9F1}"/>
          </ac:spMkLst>
        </pc:spChg>
        <pc:picChg chg="add mod">
          <ac:chgData name="Dinh Nguyen" userId="75ea2f2f01fb72ed" providerId="LiveId" clId="{4D4FF88C-78DD-5749-A56E-369A16005E31}" dt="2023-05-29T00:06:05.587" v="664" actId="1076"/>
          <ac:picMkLst>
            <pc:docMk/>
            <pc:sldMk cId="726967345" sldId="688"/>
            <ac:picMk id="4" creationId="{8D26FA86-E25C-A6C2-2449-90B8832C9668}"/>
          </ac:picMkLst>
        </pc:picChg>
        <pc:picChg chg="add mod">
          <ac:chgData name="Dinh Nguyen" userId="75ea2f2f01fb72ed" providerId="LiveId" clId="{4D4FF88C-78DD-5749-A56E-369A16005E31}" dt="2023-05-29T00:06:15.671" v="669" actId="1076"/>
          <ac:picMkLst>
            <pc:docMk/>
            <pc:sldMk cId="726967345" sldId="688"/>
            <ac:picMk id="5" creationId="{27205764-3A69-48C5-5E23-852C8D7BC3A9}"/>
          </ac:picMkLst>
        </pc:picChg>
      </pc:sldChg>
      <pc:sldChg chg="modSp add mod">
        <pc:chgData name="Dinh Nguyen" userId="75ea2f2f01fb72ed" providerId="LiveId" clId="{4D4FF88C-78DD-5749-A56E-369A16005E31}" dt="2023-05-29T00:07:18.804" v="728" actId="1076"/>
        <pc:sldMkLst>
          <pc:docMk/>
          <pc:sldMk cId="2804072886" sldId="689"/>
        </pc:sldMkLst>
        <pc:spChg chg="mod">
          <ac:chgData name="Dinh Nguyen" userId="75ea2f2f01fb72ed" providerId="LiveId" clId="{4D4FF88C-78DD-5749-A56E-369A16005E31}" dt="2023-05-29T00:07:18.804" v="728" actId="1076"/>
          <ac:spMkLst>
            <pc:docMk/>
            <pc:sldMk cId="2804072886" sldId="689"/>
            <ac:spMk id="131" creationId="{00000000-0000-0000-0000-000000000000}"/>
          </ac:spMkLst>
        </pc:spChg>
      </pc:sldChg>
      <pc:sldChg chg="add">
        <pc:chgData name="Dinh Nguyen" userId="75ea2f2f01fb72ed" providerId="LiveId" clId="{4D4FF88C-78DD-5749-A56E-369A16005E31}" dt="2023-05-29T00:07:22.793" v="729"/>
        <pc:sldMkLst>
          <pc:docMk/>
          <pc:sldMk cId="1004243775" sldId="690"/>
        </pc:sldMkLst>
      </pc:sldChg>
      <pc:sldChg chg="modSp add mod">
        <pc:chgData name="Dinh Nguyen" userId="75ea2f2f01fb72ed" providerId="LiveId" clId="{4D4FF88C-78DD-5749-A56E-369A16005E31}" dt="2023-05-29T00:07:33.655" v="739" actId="404"/>
        <pc:sldMkLst>
          <pc:docMk/>
          <pc:sldMk cId="1988921056" sldId="691"/>
        </pc:sldMkLst>
        <pc:spChg chg="mod">
          <ac:chgData name="Dinh Nguyen" userId="75ea2f2f01fb72ed" providerId="LiveId" clId="{4D4FF88C-78DD-5749-A56E-369A16005E31}" dt="2023-05-29T00:07:33.655" v="739" actId="404"/>
          <ac:spMkLst>
            <pc:docMk/>
            <pc:sldMk cId="1988921056" sldId="691"/>
            <ac:spMk id="131" creationId="{00000000-0000-0000-0000-000000000000}"/>
          </ac:spMkLst>
        </pc:spChg>
      </pc:sldChg>
      <pc:sldChg chg="add">
        <pc:chgData name="Dinh Nguyen" userId="75ea2f2f01fb72ed" providerId="LiveId" clId="{4D4FF88C-78DD-5749-A56E-369A16005E31}" dt="2023-05-29T00:07:26.296" v="730"/>
        <pc:sldMkLst>
          <pc:docMk/>
          <pc:sldMk cId="3463465225" sldId="692"/>
        </pc:sldMkLst>
      </pc:sldChg>
      <pc:sldChg chg="addSp delSp modSp add mod">
        <pc:chgData name="Dinh Nguyen" userId="75ea2f2f01fb72ed" providerId="LiveId" clId="{4D4FF88C-78DD-5749-A56E-369A16005E31}" dt="2023-05-29T00:13:23.169" v="1133" actId="20577"/>
        <pc:sldMkLst>
          <pc:docMk/>
          <pc:sldMk cId="3993786586" sldId="693"/>
        </pc:sldMkLst>
        <pc:spChg chg="mod">
          <ac:chgData name="Dinh Nguyen" userId="75ea2f2f01fb72ed" providerId="LiveId" clId="{4D4FF88C-78DD-5749-A56E-369A16005E31}" dt="2023-05-29T00:13:23.169" v="1133" actId="20577"/>
          <ac:spMkLst>
            <pc:docMk/>
            <pc:sldMk cId="3993786586" sldId="693"/>
            <ac:spMk id="3" creationId="{AA7639F0-A4F3-A16E-E2DA-A6369791F9F1}"/>
          </ac:spMkLst>
        </pc:spChg>
        <pc:picChg chg="del">
          <ac:chgData name="Dinh Nguyen" userId="75ea2f2f01fb72ed" providerId="LiveId" clId="{4D4FF88C-78DD-5749-A56E-369A16005E31}" dt="2023-05-29T00:08:16.161" v="741" actId="478"/>
          <ac:picMkLst>
            <pc:docMk/>
            <pc:sldMk cId="3993786586" sldId="693"/>
            <ac:picMk id="4" creationId="{8D26FA86-E25C-A6C2-2449-90B8832C9668}"/>
          </ac:picMkLst>
        </pc:picChg>
        <pc:picChg chg="del">
          <ac:chgData name="Dinh Nguyen" userId="75ea2f2f01fb72ed" providerId="LiveId" clId="{4D4FF88C-78DD-5749-A56E-369A16005E31}" dt="2023-05-29T00:08:17.268" v="742" actId="478"/>
          <ac:picMkLst>
            <pc:docMk/>
            <pc:sldMk cId="3993786586" sldId="693"/>
            <ac:picMk id="5" creationId="{27205764-3A69-48C5-5E23-852C8D7BC3A9}"/>
          </ac:picMkLst>
        </pc:picChg>
        <pc:picChg chg="add mod">
          <ac:chgData name="Dinh Nguyen" userId="75ea2f2f01fb72ed" providerId="LiveId" clId="{4D4FF88C-78DD-5749-A56E-369A16005E31}" dt="2023-05-29T00:13:20.901" v="1126" actId="1076"/>
          <ac:picMkLst>
            <pc:docMk/>
            <pc:sldMk cId="3993786586" sldId="693"/>
            <ac:picMk id="6" creationId="{751B5B70-881B-AFE7-B5B3-415EC43A9210}"/>
          </ac:picMkLst>
        </pc:picChg>
      </pc:sldChg>
      <pc:sldChg chg="addSp delSp modSp add mod">
        <pc:chgData name="Dinh Nguyen" userId="75ea2f2f01fb72ed" providerId="LiveId" clId="{4D4FF88C-78DD-5749-A56E-369A16005E31}" dt="2023-05-29T00:12:50.529" v="1063" actId="1076"/>
        <pc:sldMkLst>
          <pc:docMk/>
          <pc:sldMk cId="3241269318" sldId="694"/>
        </pc:sldMkLst>
        <pc:spChg chg="mod">
          <ac:chgData name="Dinh Nguyen" userId="75ea2f2f01fb72ed" providerId="LiveId" clId="{4D4FF88C-78DD-5749-A56E-369A16005E31}" dt="2023-05-29T00:12:46.795" v="1062" actId="20577"/>
          <ac:spMkLst>
            <pc:docMk/>
            <pc:sldMk cId="3241269318" sldId="694"/>
            <ac:spMk id="3" creationId="{AA7639F0-A4F3-A16E-E2DA-A6369791F9F1}"/>
          </ac:spMkLst>
        </pc:spChg>
        <pc:picChg chg="add del mod">
          <ac:chgData name="Dinh Nguyen" userId="75ea2f2f01fb72ed" providerId="LiveId" clId="{4D4FF88C-78DD-5749-A56E-369A16005E31}" dt="2023-05-29T00:12:06.720" v="964" actId="478"/>
          <ac:picMkLst>
            <pc:docMk/>
            <pc:sldMk cId="3241269318" sldId="694"/>
            <ac:picMk id="2" creationId="{FD65CABE-E173-C05D-14DE-86CA3D3761D3}"/>
          </ac:picMkLst>
        </pc:picChg>
        <pc:picChg chg="add mod">
          <ac:chgData name="Dinh Nguyen" userId="75ea2f2f01fb72ed" providerId="LiveId" clId="{4D4FF88C-78DD-5749-A56E-369A16005E31}" dt="2023-05-29T00:12:50.529" v="1063" actId="1076"/>
          <ac:picMkLst>
            <pc:docMk/>
            <pc:sldMk cId="3241269318" sldId="694"/>
            <ac:picMk id="5" creationId="{C18B730B-FDE9-D14B-E6F2-B1B1ECF11C61}"/>
          </ac:picMkLst>
        </pc:picChg>
        <pc:picChg chg="del">
          <ac:chgData name="Dinh Nguyen" userId="75ea2f2f01fb72ed" providerId="LiveId" clId="{4D4FF88C-78DD-5749-A56E-369A16005E31}" dt="2023-05-29T00:11:11.643" v="952" actId="478"/>
          <ac:picMkLst>
            <pc:docMk/>
            <pc:sldMk cId="3241269318" sldId="694"/>
            <ac:picMk id="6" creationId="{751B5B70-881B-AFE7-B5B3-415EC43A9210}"/>
          </ac:picMkLst>
        </pc:picChg>
      </pc:sldChg>
      <pc:sldChg chg="addSp delSp modSp add mod">
        <pc:chgData name="Dinh Nguyen" userId="75ea2f2f01fb72ed" providerId="LiveId" clId="{4D4FF88C-78DD-5749-A56E-369A16005E31}" dt="2023-05-29T00:14:24.784" v="1146" actId="1076"/>
        <pc:sldMkLst>
          <pc:docMk/>
          <pc:sldMk cId="776766282" sldId="695"/>
        </pc:sldMkLst>
        <pc:spChg chg="mod">
          <ac:chgData name="Dinh Nguyen" userId="75ea2f2f01fb72ed" providerId="LiveId" clId="{4D4FF88C-78DD-5749-A56E-369A16005E31}" dt="2023-05-29T00:14:16.166" v="1143" actId="122"/>
          <ac:spMkLst>
            <pc:docMk/>
            <pc:sldMk cId="776766282" sldId="695"/>
            <ac:spMk id="3" creationId="{AA7639F0-A4F3-A16E-E2DA-A6369791F9F1}"/>
          </ac:spMkLst>
        </pc:spChg>
        <pc:picChg chg="add mod">
          <ac:chgData name="Dinh Nguyen" userId="75ea2f2f01fb72ed" providerId="LiveId" clId="{4D4FF88C-78DD-5749-A56E-369A16005E31}" dt="2023-05-29T00:14:24.784" v="1146" actId="1076"/>
          <ac:picMkLst>
            <pc:docMk/>
            <pc:sldMk cId="776766282" sldId="695"/>
            <ac:picMk id="2" creationId="{7EBBA325-E652-4D25-2D25-C8242E3ACEB1}"/>
          </ac:picMkLst>
        </pc:picChg>
        <pc:picChg chg="del">
          <ac:chgData name="Dinh Nguyen" userId="75ea2f2f01fb72ed" providerId="LiveId" clId="{4D4FF88C-78DD-5749-A56E-369A16005E31}" dt="2023-05-29T00:13:46.711" v="1135" actId="478"/>
          <ac:picMkLst>
            <pc:docMk/>
            <pc:sldMk cId="776766282" sldId="695"/>
            <ac:picMk id="5" creationId="{C18B730B-FDE9-D14B-E6F2-B1B1ECF11C61}"/>
          </ac:picMkLst>
        </pc:picChg>
      </pc:sldChg>
      <pc:sldChg chg="addSp delSp modSp add mod">
        <pc:chgData name="Dinh Nguyen" userId="75ea2f2f01fb72ed" providerId="LiveId" clId="{4D4FF88C-78DD-5749-A56E-369A16005E31}" dt="2023-05-29T00:15:02.348" v="1156" actId="1076"/>
        <pc:sldMkLst>
          <pc:docMk/>
          <pc:sldMk cId="1662151317" sldId="696"/>
        </pc:sldMkLst>
        <pc:spChg chg="mod">
          <ac:chgData name="Dinh Nguyen" userId="75ea2f2f01fb72ed" providerId="LiveId" clId="{4D4FF88C-78DD-5749-A56E-369A16005E31}" dt="2023-05-29T00:14:54.300" v="1154" actId="113"/>
          <ac:spMkLst>
            <pc:docMk/>
            <pc:sldMk cId="1662151317" sldId="696"/>
            <ac:spMk id="3" creationId="{AA7639F0-A4F3-A16E-E2DA-A6369791F9F1}"/>
          </ac:spMkLst>
        </pc:spChg>
        <pc:picChg chg="del">
          <ac:chgData name="Dinh Nguyen" userId="75ea2f2f01fb72ed" providerId="LiveId" clId="{4D4FF88C-78DD-5749-A56E-369A16005E31}" dt="2023-05-29T00:14:37.778" v="1148" actId="478"/>
          <ac:picMkLst>
            <pc:docMk/>
            <pc:sldMk cId="1662151317" sldId="696"/>
            <ac:picMk id="2" creationId="{7EBBA325-E652-4D25-2D25-C8242E3ACEB1}"/>
          </ac:picMkLst>
        </pc:picChg>
        <pc:picChg chg="add mod">
          <ac:chgData name="Dinh Nguyen" userId="75ea2f2f01fb72ed" providerId="LiveId" clId="{4D4FF88C-78DD-5749-A56E-369A16005E31}" dt="2023-05-29T00:15:02.348" v="1156" actId="1076"/>
          <ac:picMkLst>
            <pc:docMk/>
            <pc:sldMk cId="1662151317" sldId="696"/>
            <ac:picMk id="4" creationId="{F4E8235B-D410-C714-6D22-10BB4E2E80D1}"/>
          </ac:picMkLst>
        </pc:picChg>
      </pc:sldChg>
      <pc:sldChg chg="addSp delSp modSp add mod">
        <pc:chgData name="Dinh Nguyen" userId="75ea2f2f01fb72ed" providerId="LiveId" clId="{4D4FF88C-78DD-5749-A56E-369A16005E31}" dt="2023-05-29T00:15:41.413" v="1165" actId="1076"/>
        <pc:sldMkLst>
          <pc:docMk/>
          <pc:sldMk cId="1659442729" sldId="697"/>
        </pc:sldMkLst>
        <pc:spChg chg="mod">
          <ac:chgData name="Dinh Nguyen" userId="75ea2f2f01fb72ed" providerId="LiveId" clId="{4D4FF88C-78DD-5749-A56E-369A16005E31}" dt="2023-05-29T00:15:34.349" v="1163" actId="113"/>
          <ac:spMkLst>
            <pc:docMk/>
            <pc:sldMk cId="1659442729" sldId="697"/>
            <ac:spMk id="3" creationId="{AA7639F0-A4F3-A16E-E2DA-A6369791F9F1}"/>
          </ac:spMkLst>
        </pc:spChg>
        <pc:picChg chg="add mod">
          <ac:chgData name="Dinh Nguyen" userId="75ea2f2f01fb72ed" providerId="LiveId" clId="{4D4FF88C-78DD-5749-A56E-369A16005E31}" dt="2023-05-29T00:15:41.413" v="1165" actId="1076"/>
          <ac:picMkLst>
            <pc:docMk/>
            <pc:sldMk cId="1659442729" sldId="697"/>
            <ac:picMk id="2" creationId="{07A75476-0998-B63E-8556-A0D4475FE53B}"/>
          </ac:picMkLst>
        </pc:picChg>
        <pc:picChg chg="del">
          <ac:chgData name="Dinh Nguyen" userId="75ea2f2f01fb72ed" providerId="LiveId" clId="{4D4FF88C-78DD-5749-A56E-369A16005E31}" dt="2023-05-29T00:15:14.570" v="1158" actId="478"/>
          <ac:picMkLst>
            <pc:docMk/>
            <pc:sldMk cId="1659442729" sldId="697"/>
            <ac:picMk id="4" creationId="{F4E8235B-D410-C714-6D22-10BB4E2E80D1}"/>
          </ac:picMkLst>
        </pc:picChg>
      </pc:sldChg>
      <pc:sldChg chg="addSp delSp modSp add mod">
        <pc:chgData name="Dinh Nguyen" userId="75ea2f2f01fb72ed" providerId="LiveId" clId="{4D4FF88C-78DD-5749-A56E-369A16005E31}" dt="2023-05-29T00:17:09.875" v="1213"/>
        <pc:sldMkLst>
          <pc:docMk/>
          <pc:sldMk cId="428449034" sldId="698"/>
        </pc:sldMkLst>
        <pc:spChg chg="mod">
          <ac:chgData name="Dinh Nguyen" userId="75ea2f2f01fb72ed" providerId="LiveId" clId="{4D4FF88C-78DD-5749-A56E-369A16005E31}" dt="2023-05-29T00:17:06.190" v="1211" actId="20577"/>
          <ac:spMkLst>
            <pc:docMk/>
            <pc:sldMk cId="428449034" sldId="698"/>
            <ac:spMk id="3" creationId="{AA7639F0-A4F3-A16E-E2DA-A6369791F9F1}"/>
          </ac:spMkLst>
        </pc:spChg>
        <pc:spChg chg="add del mod">
          <ac:chgData name="Dinh Nguyen" userId="75ea2f2f01fb72ed" providerId="LiveId" clId="{4D4FF88C-78DD-5749-A56E-369A16005E31}" dt="2023-05-29T00:17:09.875" v="1213"/>
          <ac:spMkLst>
            <pc:docMk/>
            <pc:sldMk cId="428449034" sldId="698"/>
            <ac:spMk id="5" creationId="{0C8A8C48-654E-571B-87B7-81E3570B8C26}"/>
          </ac:spMkLst>
        </pc:spChg>
        <pc:picChg chg="del">
          <ac:chgData name="Dinh Nguyen" userId="75ea2f2f01fb72ed" providerId="LiveId" clId="{4D4FF88C-78DD-5749-A56E-369A16005E31}" dt="2023-05-29T00:16:33.453" v="1167" actId="478"/>
          <ac:picMkLst>
            <pc:docMk/>
            <pc:sldMk cId="428449034" sldId="698"/>
            <ac:picMk id="2" creationId="{07A75476-0998-B63E-8556-A0D4475FE53B}"/>
          </ac:picMkLst>
        </pc:picChg>
        <pc:picChg chg="add mod">
          <ac:chgData name="Dinh Nguyen" userId="75ea2f2f01fb72ed" providerId="LiveId" clId="{4D4FF88C-78DD-5749-A56E-369A16005E31}" dt="2023-05-29T00:16:58.982" v="1174" actId="1076"/>
          <ac:picMkLst>
            <pc:docMk/>
            <pc:sldMk cId="428449034" sldId="698"/>
            <ac:picMk id="4" creationId="{440F3E97-045D-C443-52D6-99AD3A68F92C}"/>
          </ac:picMkLst>
        </pc:picChg>
      </pc:sldChg>
      <pc:sldChg chg="addSp delSp modSp add mod">
        <pc:chgData name="Dinh Nguyen" userId="75ea2f2f01fb72ed" providerId="LiveId" clId="{4D4FF88C-78DD-5749-A56E-369A16005E31}" dt="2023-05-29T00:17:47.231" v="1222" actId="14100"/>
        <pc:sldMkLst>
          <pc:docMk/>
          <pc:sldMk cId="1854704026" sldId="699"/>
        </pc:sldMkLst>
        <pc:spChg chg="mod">
          <ac:chgData name="Dinh Nguyen" userId="75ea2f2f01fb72ed" providerId="LiveId" clId="{4D4FF88C-78DD-5749-A56E-369A16005E31}" dt="2023-05-29T00:17:29.395" v="1216"/>
          <ac:spMkLst>
            <pc:docMk/>
            <pc:sldMk cId="1854704026" sldId="699"/>
            <ac:spMk id="3" creationId="{AA7639F0-A4F3-A16E-E2DA-A6369791F9F1}"/>
          </ac:spMkLst>
        </pc:spChg>
        <pc:spChg chg="add del">
          <ac:chgData name="Dinh Nguyen" userId="75ea2f2f01fb72ed" providerId="LiveId" clId="{4D4FF88C-78DD-5749-A56E-369A16005E31}" dt="2023-05-29T00:17:35.588" v="1218" actId="478"/>
          <ac:spMkLst>
            <pc:docMk/>
            <pc:sldMk cId="1854704026" sldId="699"/>
            <ac:spMk id="5" creationId="{CFF2BC42-888C-9E0D-B681-40644F69CACD}"/>
          </ac:spMkLst>
        </pc:spChg>
        <pc:picChg chg="del">
          <ac:chgData name="Dinh Nguyen" userId="75ea2f2f01fb72ed" providerId="LiveId" clId="{4D4FF88C-78DD-5749-A56E-369A16005E31}" dt="2023-05-29T00:17:25.584" v="1215" actId="478"/>
          <ac:picMkLst>
            <pc:docMk/>
            <pc:sldMk cId="1854704026" sldId="699"/>
            <ac:picMk id="4" creationId="{440F3E97-045D-C443-52D6-99AD3A68F92C}"/>
          </ac:picMkLst>
        </pc:picChg>
        <pc:picChg chg="add mod">
          <ac:chgData name="Dinh Nguyen" userId="75ea2f2f01fb72ed" providerId="LiveId" clId="{4D4FF88C-78DD-5749-A56E-369A16005E31}" dt="2023-05-29T00:17:47.231" v="1222" actId="14100"/>
          <ac:picMkLst>
            <pc:docMk/>
            <pc:sldMk cId="1854704026" sldId="699"/>
            <ac:picMk id="6" creationId="{ADAD6E48-A3A2-67BC-541F-9218DB55C273}"/>
          </ac:picMkLst>
        </pc:picChg>
      </pc:sldChg>
      <pc:sldChg chg="addSp delSp modSp add mod">
        <pc:chgData name="Dinh Nguyen" userId="75ea2f2f01fb72ed" providerId="LiveId" clId="{4D4FF88C-78DD-5749-A56E-369A16005E31}" dt="2023-05-29T00:18:20.702" v="1234" actId="14100"/>
        <pc:sldMkLst>
          <pc:docMk/>
          <pc:sldMk cId="2850486306" sldId="700"/>
        </pc:sldMkLst>
        <pc:spChg chg="mod">
          <ac:chgData name="Dinh Nguyen" userId="75ea2f2f01fb72ed" providerId="LiveId" clId="{4D4FF88C-78DD-5749-A56E-369A16005E31}" dt="2023-05-29T00:18:12.982" v="1232" actId="113"/>
          <ac:spMkLst>
            <pc:docMk/>
            <pc:sldMk cId="2850486306" sldId="700"/>
            <ac:spMk id="3" creationId="{AA7639F0-A4F3-A16E-E2DA-A6369791F9F1}"/>
          </ac:spMkLst>
        </pc:spChg>
        <pc:spChg chg="add del">
          <ac:chgData name="Dinh Nguyen" userId="75ea2f2f01fb72ed" providerId="LiveId" clId="{4D4FF88C-78DD-5749-A56E-369A16005E31}" dt="2023-05-29T00:18:01.825" v="1226" actId="22"/>
          <ac:spMkLst>
            <pc:docMk/>
            <pc:sldMk cId="2850486306" sldId="700"/>
            <ac:spMk id="4" creationId="{ABF7A660-5E64-2F3D-7D49-E51732A99BBB}"/>
          </ac:spMkLst>
        </pc:spChg>
        <pc:picChg chg="add mod">
          <ac:chgData name="Dinh Nguyen" userId="75ea2f2f01fb72ed" providerId="LiveId" clId="{4D4FF88C-78DD-5749-A56E-369A16005E31}" dt="2023-05-29T00:18:20.702" v="1234" actId="14100"/>
          <ac:picMkLst>
            <pc:docMk/>
            <pc:sldMk cId="2850486306" sldId="700"/>
            <ac:picMk id="5" creationId="{A408795B-9D2F-EFA1-0FA0-D4A5E8B39B7A}"/>
          </ac:picMkLst>
        </pc:picChg>
        <pc:picChg chg="add del">
          <ac:chgData name="Dinh Nguyen" userId="75ea2f2f01fb72ed" providerId="LiveId" clId="{4D4FF88C-78DD-5749-A56E-369A16005E31}" dt="2023-05-29T00:18:04.682" v="1228" actId="478"/>
          <ac:picMkLst>
            <pc:docMk/>
            <pc:sldMk cId="2850486306" sldId="700"/>
            <ac:picMk id="6" creationId="{ADAD6E48-A3A2-67BC-541F-9218DB55C273}"/>
          </ac:picMkLst>
        </pc:picChg>
      </pc:sldChg>
      <pc:sldChg chg="addSp delSp modSp add mod">
        <pc:chgData name="Dinh Nguyen" userId="75ea2f2f01fb72ed" providerId="LiveId" clId="{4D4FF88C-78DD-5749-A56E-369A16005E31}" dt="2023-05-29T00:20:13.936" v="1465" actId="1076"/>
        <pc:sldMkLst>
          <pc:docMk/>
          <pc:sldMk cId="1828873476" sldId="701"/>
        </pc:sldMkLst>
        <pc:spChg chg="mod">
          <ac:chgData name="Dinh Nguyen" userId="75ea2f2f01fb72ed" providerId="LiveId" clId="{4D4FF88C-78DD-5749-A56E-369A16005E31}" dt="2023-05-29T00:20:00.165" v="1460" actId="20577"/>
          <ac:spMkLst>
            <pc:docMk/>
            <pc:sldMk cId="1828873476" sldId="701"/>
            <ac:spMk id="3" creationId="{AA7639F0-A4F3-A16E-E2DA-A6369791F9F1}"/>
          </ac:spMkLst>
        </pc:spChg>
        <pc:picChg chg="add mod">
          <ac:chgData name="Dinh Nguyen" userId="75ea2f2f01fb72ed" providerId="LiveId" clId="{4D4FF88C-78DD-5749-A56E-369A16005E31}" dt="2023-05-29T00:20:13.936" v="1465" actId="1076"/>
          <ac:picMkLst>
            <pc:docMk/>
            <pc:sldMk cId="1828873476" sldId="701"/>
            <ac:picMk id="2" creationId="{B8CB6FD1-DAB2-9AF3-EFF5-94531C98D1BB}"/>
          </ac:picMkLst>
        </pc:picChg>
        <pc:picChg chg="del">
          <ac:chgData name="Dinh Nguyen" userId="75ea2f2f01fb72ed" providerId="LiveId" clId="{4D4FF88C-78DD-5749-A56E-369A16005E31}" dt="2023-05-29T00:18:41.837" v="1236" actId="478"/>
          <ac:picMkLst>
            <pc:docMk/>
            <pc:sldMk cId="1828873476" sldId="701"/>
            <ac:picMk id="5" creationId="{A408795B-9D2F-EFA1-0FA0-D4A5E8B39B7A}"/>
          </ac:picMkLst>
        </pc:picChg>
      </pc:sldChg>
      <pc:sldChg chg="addSp delSp modSp add mod">
        <pc:chgData name="Dinh Nguyen" userId="75ea2f2f01fb72ed" providerId="LiveId" clId="{4D4FF88C-78DD-5749-A56E-369A16005E31}" dt="2023-05-29T00:21:31.384" v="1634" actId="20577"/>
        <pc:sldMkLst>
          <pc:docMk/>
          <pc:sldMk cId="2825341898" sldId="702"/>
        </pc:sldMkLst>
        <pc:spChg chg="mod">
          <ac:chgData name="Dinh Nguyen" userId="75ea2f2f01fb72ed" providerId="LiveId" clId="{4D4FF88C-78DD-5749-A56E-369A16005E31}" dt="2023-05-29T00:21:31.384" v="1634" actId="20577"/>
          <ac:spMkLst>
            <pc:docMk/>
            <pc:sldMk cId="2825341898" sldId="702"/>
            <ac:spMk id="3" creationId="{AA7639F0-A4F3-A16E-E2DA-A6369791F9F1}"/>
          </ac:spMkLst>
        </pc:spChg>
        <pc:picChg chg="del">
          <ac:chgData name="Dinh Nguyen" userId="75ea2f2f01fb72ed" providerId="LiveId" clId="{4D4FF88C-78DD-5749-A56E-369A16005E31}" dt="2023-05-29T00:20:34.296" v="1467" actId="478"/>
          <ac:picMkLst>
            <pc:docMk/>
            <pc:sldMk cId="2825341898" sldId="702"/>
            <ac:picMk id="2" creationId="{B8CB6FD1-DAB2-9AF3-EFF5-94531C98D1BB}"/>
          </ac:picMkLst>
        </pc:picChg>
        <pc:picChg chg="add mod">
          <ac:chgData name="Dinh Nguyen" userId="75ea2f2f01fb72ed" providerId="LiveId" clId="{4D4FF88C-78DD-5749-A56E-369A16005E31}" dt="2023-05-29T00:21:24.888" v="1626" actId="1076"/>
          <ac:picMkLst>
            <pc:docMk/>
            <pc:sldMk cId="2825341898" sldId="702"/>
            <ac:picMk id="4" creationId="{CD360641-93A1-7CB6-B96A-142BD9752F29}"/>
          </ac:picMkLst>
        </pc:picChg>
      </pc:sldChg>
      <pc:sldChg chg="addSp delSp modSp add del mod">
        <pc:chgData name="Dinh Nguyen" userId="75ea2f2f01fb72ed" providerId="LiveId" clId="{4D4FF88C-78DD-5749-A56E-369A16005E31}" dt="2023-05-29T00:22:27.831" v="1644" actId="2696"/>
        <pc:sldMkLst>
          <pc:docMk/>
          <pc:sldMk cId="1339904674" sldId="703"/>
        </pc:sldMkLst>
        <pc:spChg chg="mod">
          <ac:chgData name="Dinh Nguyen" userId="75ea2f2f01fb72ed" providerId="LiveId" clId="{4D4FF88C-78DD-5749-A56E-369A16005E31}" dt="2023-05-29T00:21:56.418" v="1639"/>
          <ac:spMkLst>
            <pc:docMk/>
            <pc:sldMk cId="1339904674" sldId="703"/>
            <ac:spMk id="3" creationId="{AA7639F0-A4F3-A16E-E2DA-A6369791F9F1}"/>
          </ac:spMkLst>
        </pc:spChg>
        <pc:picChg chg="add mod">
          <ac:chgData name="Dinh Nguyen" userId="75ea2f2f01fb72ed" providerId="LiveId" clId="{4D4FF88C-78DD-5749-A56E-369A16005E31}" dt="2023-05-29T00:22:13.569" v="1642" actId="1076"/>
          <ac:picMkLst>
            <pc:docMk/>
            <pc:sldMk cId="1339904674" sldId="703"/>
            <ac:picMk id="2" creationId="{F25029FC-B1EB-3BA9-D609-E4C46D518B6D}"/>
          </ac:picMkLst>
        </pc:picChg>
        <pc:picChg chg="del">
          <ac:chgData name="Dinh Nguyen" userId="75ea2f2f01fb72ed" providerId="LiveId" clId="{4D4FF88C-78DD-5749-A56E-369A16005E31}" dt="2023-05-29T00:21:48.268" v="1636" actId="478"/>
          <ac:picMkLst>
            <pc:docMk/>
            <pc:sldMk cId="1339904674" sldId="703"/>
            <ac:picMk id="4" creationId="{CD360641-93A1-7CB6-B96A-142BD9752F29}"/>
          </ac:picMkLst>
        </pc:picChg>
      </pc:sldChg>
      <pc:sldChg chg="addSp delSp modSp add mod">
        <pc:chgData name="Dinh Nguyen" userId="75ea2f2f01fb72ed" providerId="LiveId" clId="{4D4FF88C-78DD-5749-A56E-369A16005E31}" dt="2023-05-29T00:22:54.585" v="1651"/>
        <pc:sldMkLst>
          <pc:docMk/>
          <pc:sldMk cId="3872945568" sldId="704"/>
        </pc:sldMkLst>
        <pc:spChg chg="mod">
          <ac:chgData name="Dinh Nguyen" userId="75ea2f2f01fb72ed" providerId="LiveId" clId="{4D4FF88C-78DD-5749-A56E-369A16005E31}" dt="2023-05-29T00:22:54.585" v="1651"/>
          <ac:spMkLst>
            <pc:docMk/>
            <pc:sldMk cId="3872945568" sldId="704"/>
            <ac:spMk id="3" creationId="{AA7639F0-A4F3-A16E-E2DA-A6369791F9F1}"/>
          </ac:spMkLst>
        </pc:spChg>
        <pc:picChg chg="del">
          <ac:chgData name="Dinh Nguyen" userId="75ea2f2f01fb72ed" providerId="LiveId" clId="{4D4FF88C-78DD-5749-A56E-369A16005E31}" dt="2023-05-29T00:22:31.484" v="1646" actId="478"/>
          <ac:picMkLst>
            <pc:docMk/>
            <pc:sldMk cId="3872945568" sldId="704"/>
            <ac:picMk id="2" creationId="{F25029FC-B1EB-3BA9-D609-E4C46D518B6D}"/>
          </ac:picMkLst>
        </pc:picChg>
        <pc:picChg chg="add mod">
          <ac:chgData name="Dinh Nguyen" userId="75ea2f2f01fb72ed" providerId="LiveId" clId="{4D4FF88C-78DD-5749-A56E-369A16005E31}" dt="2023-05-29T00:22:43.717" v="1650" actId="1076"/>
          <ac:picMkLst>
            <pc:docMk/>
            <pc:sldMk cId="3872945568" sldId="704"/>
            <ac:picMk id="4" creationId="{51B85286-D24F-A51A-E3DD-01A13BE933C9}"/>
          </ac:picMkLst>
        </pc:picChg>
      </pc:sldChg>
      <pc:sldChg chg="addSp delSp modSp add mod">
        <pc:chgData name="Dinh Nguyen" userId="75ea2f2f01fb72ed" providerId="LiveId" clId="{4D4FF88C-78DD-5749-A56E-369A16005E31}" dt="2023-05-29T00:23:36.100" v="1659" actId="1076"/>
        <pc:sldMkLst>
          <pc:docMk/>
          <pc:sldMk cId="3667761331" sldId="705"/>
        </pc:sldMkLst>
        <pc:spChg chg="mod">
          <ac:chgData name="Dinh Nguyen" userId="75ea2f2f01fb72ed" providerId="LiveId" clId="{4D4FF88C-78DD-5749-A56E-369A16005E31}" dt="2023-05-29T00:23:26.078" v="1656"/>
          <ac:spMkLst>
            <pc:docMk/>
            <pc:sldMk cId="3667761331" sldId="705"/>
            <ac:spMk id="3" creationId="{AA7639F0-A4F3-A16E-E2DA-A6369791F9F1}"/>
          </ac:spMkLst>
        </pc:spChg>
        <pc:spChg chg="add del">
          <ac:chgData name="Dinh Nguyen" userId="75ea2f2f01fb72ed" providerId="LiveId" clId="{4D4FF88C-78DD-5749-A56E-369A16005E31}" dt="2023-05-29T00:23:21.471" v="1655" actId="22"/>
          <ac:spMkLst>
            <pc:docMk/>
            <pc:sldMk cId="3667761331" sldId="705"/>
            <ac:spMk id="5" creationId="{3F3B7C4E-ADDE-F598-73D0-6B34C6BBE7C2}"/>
          </ac:spMkLst>
        </pc:spChg>
        <pc:picChg chg="del">
          <ac:chgData name="Dinh Nguyen" userId="75ea2f2f01fb72ed" providerId="LiveId" clId="{4D4FF88C-78DD-5749-A56E-369A16005E31}" dt="2023-05-29T00:23:19.320" v="1653" actId="478"/>
          <ac:picMkLst>
            <pc:docMk/>
            <pc:sldMk cId="3667761331" sldId="705"/>
            <ac:picMk id="4" creationId="{51B85286-D24F-A51A-E3DD-01A13BE933C9}"/>
          </ac:picMkLst>
        </pc:picChg>
        <pc:picChg chg="add mod">
          <ac:chgData name="Dinh Nguyen" userId="75ea2f2f01fb72ed" providerId="LiveId" clId="{4D4FF88C-78DD-5749-A56E-369A16005E31}" dt="2023-05-29T00:23:36.100" v="1659" actId="1076"/>
          <ac:picMkLst>
            <pc:docMk/>
            <pc:sldMk cId="3667761331" sldId="705"/>
            <ac:picMk id="6" creationId="{8A4B7E4E-1949-AFF6-996E-B45CB0AEF4AB}"/>
          </ac:picMkLst>
        </pc:picChg>
      </pc:sldChg>
      <pc:sldChg chg="addSp delSp modSp add mod">
        <pc:chgData name="Dinh Nguyen" userId="75ea2f2f01fb72ed" providerId="LiveId" clId="{4D4FF88C-78DD-5749-A56E-369A16005E31}" dt="2023-05-29T00:24:03.734" v="1666" actId="1076"/>
        <pc:sldMkLst>
          <pc:docMk/>
          <pc:sldMk cId="1117094836" sldId="706"/>
        </pc:sldMkLst>
        <pc:spChg chg="mod">
          <ac:chgData name="Dinh Nguyen" userId="75ea2f2f01fb72ed" providerId="LiveId" clId="{4D4FF88C-78DD-5749-A56E-369A16005E31}" dt="2023-05-29T00:23:57.097" v="1664" actId="113"/>
          <ac:spMkLst>
            <pc:docMk/>
            <pc:sldMk cId="1117094836" sldId="706"/>
            <ac:spMk id="3" creationId="{AA7639F0-A4F3-A16E-E2DA-A6369791F9F1}"/>
          </ac:spMkLst>
        </pc:spChg>
        <pc:picChg chg="add mod">
          <ac:chgData name="Dinh Nguyen" userId="75ea2f2f01fb72ed" providerId="LiveId" clId="{4D4FF88C-78DD-5749-A56E-369A16005E31}" dt="2023-05-29T00:24:03.734" v="1666" actId="1076"/>
          <ac:picMkLst>
            <pc:docMk/>
            <pc:sldMk cId="1117094836" sldId="706"/>
            <ac:picMk id="2" creationId="{F6186149-DBEA-3DF6-9D56-8244368DAFF2}"/>
          </ac:picMkLst>
        </pc:picChg>
        <pc:picChg chg="del">
          <ac:chgData name="Dinh Nguyen" userId="75ea2f2f01fb72ed" providerId="LiveId" clId="{4D4FF88C-78DD-5749-A56E-369A16005E31}" dt="2023-05-29T00:23:46.309" v="1661" actId="478"/>
          <ac:picMkLst>
            <pc:docMk/>
            <pc:sldMk cId="1117094836" sldId="706"/>
            <ac:picMk id="6" creationId="{8A4B7E4E-1949-AFF6-996E-B45CB0AEF4AB}"/>
          </ac:picMkLst>
        </pc:picChg>
      </pc:sldChg>
      <pc:sldChg chg="addSp delSp modSp add mod">
        <pc:chgData name="Dinh Nguyen" userId="75ea2f2f01fb72ed" providerId="LiveId" clId="{4D4FF88C-78DD-5749-A56E-369A16005E31}" dt="2023-05-29T00:24:46.485" v="1678" actId="1076"/>
        <pc:sldMkLst>
          <pc:docMk/>
          <pc:sldMk cId="708786027" sldId="707"/>
        </pc:sldMkLst>
        <pc:spChg chg="mod">
          <ac:chgData name="Dinh Nguyen" userId="75ea2f2f01fb72ed" providerId="LiveId" clId="{4D4FF88C-78DD-5749-A56E-369A16005E31}" dt="2023-05-29T00:24:40.576" v="1677" actId="113"/>
          <ac:spMkLst>
            <pc:docMk/>
            <pc:sldMk cId="708786027" sldId="707"/>
            <ac:spMk id="3" creationId="{AA7639F0-A4F3-A16E-E2DA-A6369791F9F1}"/>
          </ac:spMkLst>
        </pc:spChg>
        <pc:picChg chg="del">
          <ac:chgData name="Dinh Nguyen" userId="75ea2f2f01fb72ed" providerId="LiveId" clId="{4D4FF88C-78DD-5749-A56E-369A16005E31}" dt="2023-05-29T00:24:14.223" v="1668" actId="478"/>
          <ac:picMkLst>
            <pc:docMk/>
            <pc:sldMk cId="708786027" sldId="707"/>
            <ac:picMk id="2" creationId="{F6186149-DBEA-3DF6-9D56-8244368DAFF2}"/>
          </ac:picMkLst>
        </pc:picChg>
        <pc:picChg chg="add mod">
          <ac:chgData name="Dinh Nguyen" userId="75ea2f2f01fb72ed" providerId="LiveId" clId="{4D4FF88C-78DD-5749-A56E-369A16005E31}" dt="2023-05-29T00:24:46.485" v="1678" actId="1076"/>
          <ac:picMkLst>
            <pc:docMk/>
            <pc:sldMk cId="708786027" sldId="707"/>
            <ac:picMk id="4" creationId="{A85BFA40-3393-A54E-0CC5-49F016E8766E}"/>
          </ac:picMkLst>
        </pc:picChg>
      </pc:sldChg>
      <pc:sldChg chg="addSp delSp modSp add mod">
        <pc:chgData name="Dinh Nguyen" userId="75ea2f2f01fb72ed" providerId="LiveId" clId="{4D4FF88C-78DD-5749-A56E-369A16005E31}" dt="2023-05-29T00:25:26.384" v="1728" actId="113"/>
        <pc:sldMkLst>
          <pc:docMk/>
          <pc:sldMk cId="3656239621" sldId="708"/>
        </pc:sldMkLst>
        <pc:spChg chg="mod">
          <ac:chgData name="Dinh Nguyen" userId="75ea2f2f01fb72ed" providerId="LiveId" clId="{4D4FF88C-78DD-5749-A56E-369A16005E31}" dt="2023-05-29T00:25:26.384" v="1728" actId="113"/>
          <ac:spMkLst>
            <pc:docMk/>
            <pc:sldMk cId="3656239621" sldId="708"/>
            <ac:spMk id="3" creationId="{AA7639F0-A4F3-A16E-E2DA-A6369791F9F1}"/>
          </ac:spMkLst>
        </pc:spChg>
        <pc:picChg chg="add mod">
          <ac:chgData name="Dinh Nguyen" userId="75ea2f2f01fb72ed" providerId="LiveId" clId="{4D4FF88C-78DD-5749-A56E-369A16005E31}" dt="2023-05-29T00:25:12.817" v="1684" actId="1076"/>
          <ac:picMkLst>
            <pc:docMk/>
            <pc:sldMk cId="3656239621" sldId="708"/>
            <ac:picMk id="2" creationId="{4E37DFFA-B4B1-21AA-0CAF-751D2D82994A}"/>
          </ac:picMkLst>
        </pc:picChg>
        <pc:picChg chg="del">
          <ac:chgData name="Dinh Nguyen" userId="75ea2f2f01fb72ed" providerId="LiveId" clId="{4D4FF88C-78DD-5749-A56E-369A16005E31}" dt="2023-05-29T00:25:01.403" v="1680" actId="478"/>
          <ac:picMkLst>
            <pc:docMk/>
            <pc:sldMk cId="3656239621" sldId="708"/>
            <ac:picMk id="4" creationId="{A85BFA40-3393-A54E-0CC5-49F016E8766E}"/>
          </ac:picMkLst>
        </pc:picChg>
      </pc:sldChg>
    </pc:docChg>
  </pc:docChgLst>
  <pc:docChgLst>
    <pc:chgData name="Dinh Nguyen" userId="75ea2f2f01fb72ed" providerId="LiveId" clId="{33E9C4AA-0E5C-C646-8BC9-E93969CBD77F}"/>
    <pc:docChg chg="undo custSel addSld delSld modSld sldOrd">
      <pc:chgData name="Dinh Nguyen" userId="75ea2f2f01fb72ed" providerId="LiveId" clId="{33E9C4AA-0E5C-C646-8BC9-E93969CBD77F}" dt="2023-05-22T03:29:41.055" v="1539" actId="113"/>
      <pc:docMkLst>
        <pc:docMk/>
      </pc:docMkLst>
      <pc:sldChg chg="modSp mod">
        <pc:chgData name="Dinh Nguyen" userId="75ea2f2f01fb72ed" providerId="LiveId" clId="{33E9C4AA-0E5C-C646-8BC9-E93969CBD77F}" dt="2023-05-22T02:24:47.938" v="7" actId="20577"/>
        <pc:sldMkLst>
          <pc:docMk/>
          <pc:sldMk cId="0" sldId="256"/>
        </pc:sldMkLst>
        <pc:spChg chg="mod">
          <ac:chgData name="Dinh Nguyen" userId="75ea2f2f01fb72ed" providerId="LiveId" clId="{33E9C4AA-0E5C-C646-8BC9-E93969CBD77F}" dt="2023-05-22T02:24:47.938" v="7" actId="20577"/>
          <ac:spMkLst>
            <pc:docMk/>
            <pc:sldMk cId="0" sldId="256"/>
            <ac:spMk id="104" creationId="{00000000-0000-0000-0000-000000000000}"/>
          </ac:spMkLst>
        </pc:spChg>
        <pc:spChg chg="mod">
          <ac:chgData name="Dinh Nguyen" userId="75ea2f2f01fb72ed" providerId="LiveId" clId="{33E9C4AA-0E5C-C646-8BC9-E93969CBD77F}" dt="2023-05-22T02:24:43.853" v="1" actId="20577"/>
          <ac:spMkLst>
            <pc:docMk/>
            <pc:sldMk cId="0" sldId="256"/>
            <ac:spMk id="105" creationId="{00000000-0000-0000-0000-000000000000}"/>
          </ac:spMkLst>
        </pc:spChg>
      </pc:sldChg>
      <pc:sldChg chg="modSp mod">
        <pc:chgData name="Dinh Nguyen" userId="75ea2f2f01fb72ed" providerId="LiveId" clId="{33E9C4AA-0E5C-C646-8BC9-E93969CBD77F}" dt="2023-05-22T02:37:04.006" v="265" actId="20577"/>
        <pc:sldMkLst>
          <pc:docMk/>
          <pc:sldMk cId="0" sldId="257"/>
        </pc:sldMkLst>
        <pc:spChg chg="mod">
          <ac:chgData name="Dinh Nguyen" userId="75ea2f2f01fb72ed" providerId="LiveId" clId="{33E9C4AA-0E5C-C646-8BC9-E93969CBD77F}" dt="2023-05-22T02:37:04.006" v="265" actId="20577"/>
          <ac:spMkLst>
            <pc:docMk/>
            <pc:sldMk cId="0" sldId="257"/>
            <ac:spMk id="111" creationId="{00000000-0000-0000-0000-000000000000}"/>
          </ac:spMkLst>
        </pc:spChg>
      </pc:sldChg>
      <pc:sldChg chg="modSp mod">
        <pc:chgData name="Dinh Nguyen" userId="75ea2f2f01fb72ed" providerId="LiveId" clId="{33E9C4AA-0E5C-C646-8BC9-E93969CBD77F}" dt="2023-05-22T03:05:08.104" v="804" actId="20577"/>
        <pc:sldMkLst>
          <pc:docMk/>
          <pc:sldMk cId="0" sldId="258"/>
        </pc:sldMkLst>
        <pc:spChg chg="mod">
          <ac:chgData name="Dinh Nguyen" userId="75ea2f2f01fb72ed" providerId="LiveId" clId="{33E9C4AA-0E5C-C646-8BC9-E93969CBD77F}" dt="2023-05-22T03:05:08.104" v="804" actId="20577"/>
          <ac:spMkLst>
            <pc:docMk/>
            <pc:sldMk cId="0" sldId="258"/>
            <ac:spMk id="116" creationId="{00000000-0000-0000-0000-000000000000}"/>
          </ac:spMkLst>
        </pc:spChg>
      </pc:sldChg>
      <pc:sldChg chg="modSp mod">
        <pc:chgData name="Dinh Nguyen" userId="75ea2f2f01fb72ed" providerId="LiveId" clId="{33E9C4AA-0E5C-C646-8BC9-E93969CBD77F}" dt="2023-05-22T02:37:46.830" v="309" actId="20577"/>
        <pc:sldMkLst>
          <pc:docMk/>
          <pc:sldMk cId="0" sldId="259"/>
        </pc:sldMkLst>
        <pc:spChg chg="mod">
          <ac:chgData name="Dinh Nguyen" userId="75ea2f2f01fb72ed" providerId="LiveId" clId="{33E9C4AA-0E5C-C646-8BC9-E93969CBD77F}" dt="2023-05-22T02:37:46.830" v="309" actId="20577"/>
          <ac:spMkLst>
            <pc:docMk/>
            <pc:sldMk cId="0" sldId="259"/>
            <ac:spMk id="125" creationId="{00000000-0000-0000-0000-000000000000}"/>
          </ac:spMkLst>
        </pc:spChg>
      </pc:sldChg>
      <pc:sldChg chg="modSp mod">
        <pc:chgData name="Dinh Nguyen" userId="75ea2f2f01fb72ed" providerId="LiveId" clId="{33E9C4AA-0E5C-C646-8BC9-E93969CBD77F}" dt="2023-05-22T02:38:03.878" v="356" actId="20577"/>
        <pc:sldMkLst>
          <pc:docMk/>
          <pc:sldMk cId="0" sldId="260"/>
        </pc:sldMkLst>
        <pc:spChg chg="mod">
          <ac:chgData name="Dinh Nguyen" userId="75ea2f2f01fb72ed" providerId="LiveId" clId="{33E9C4AA-0E5C-C646-8BC9-E93969CBD77F}" dt="2023-05-22T02:38:03.878" v="356" actId="20577"/>
          <ac:spMkLst>
            <pc:docMk/>
            <pc:sldMk cId="0" sldId="260"/>
            <ac:spMk id="131" creationId="{00000000-0000-0000-0000-000000000000}"/>
          </ac:spMkLst>
        </pc:spChg>
      </pc:sldChg>
      <pc:sldChg chg="addSp delSp modSp mod">
        <pc:chgData name="Dinh Nguyen" userId="75ea2f2f01fb72ed" providerId="LiveId" clId="{33E9C4AA-0E5C-C646-8BC9-E93969CBD77F}" dt="2023-05-22T02:40:09.872" v="424" actId="1076"/>
        <pc:sldMkLst>
          <pc:docMk/>
          <pc:sldMk cId="0" sldId="261"/>
        </pc:sldMkLst>
        <pc:spChg chg="mod">
          <ac:chgData name="Dinh Nguyen" userId="75ea2f2f01fb72ed" providerId="LiveId" clId="{33E9C4AA-0E5C-C646-8BC9-E93969CBD77F}" dt="2023-05-22T02:38:27.420" v="402" actId="20577"/>
          <ac:spMkLst>
            <pc:docMk/>
            <pc:sldMk cId="0" sldId="261"/>
            <ac:spMk id="139" creationId="{00000000-0000-0000-0000-000000000000}"/>
          </ac:spMkLst>
        </pc:spChg>
        <pc:spChg chg="mod">
          <ac:chgData name="Dinh Nguyen" userId="75ea2f2f01fb72ed" providerId="LiveId" clId="{33E9C4AA-0E5C-C646-8BC9-E93969CBD77F}" dt="2023-05-22T02:39:39.388" v="420" actId="14100"/>
          <ac:spMkLst>
            <pc:docMk/>
            <pc:sldMk cId="0" sldId="261"/>
            <ac:spMk id="140" creationId="{00000000-0000-0000-0000-000000000000}"/>
          </ac:spMkLst>
        </pc:spChg>
        <pc:grpChg chg="del">
          <ac:chgData name="Dinh Nguyen" userId="75ea2f2f01fb72ed" providerId="LiveId" clId="{33E9C4AA-0E5C-C646-8BC9-E93969CBD77F}" dt="2023-05-22T02:39:03.385" v="414" actId="478"/>
          <ac:grpSpMkLst>
            <pc:docMk/>
            <pc:sldMk cId="0" sldId="261"/>
            <ac:grpSpMk id="141" creationId="{00000000-0000-0000-0000-000000000000}"/>
          </ac:grpSpMkLst>
        </pc:grpChg>
        <pc:picChg chg="add mod">
          <ac:chgData name="Dinh Nguyen" userId="75ea2f2f01fb72ed" providerId="LiveId" clId="{33E9C4AA-0E5C-C646-8BC9-E93969CBD77F}" dt="2023-05-22T02:40:09.872" v="424" actId="1076"/>
          <ac:picMkLst>
            <pc:docMk/>
            <pc:sldMk cId="0" sldId="261"/>
            <ac:picMk id="1026" creationId="{EAFE67CD-2625-6C4F-06F4-454B597145BF}"/>
          </ac:picMkLst>
        </pc:picChg>
      </pc:sldChg>
      <pc:sldChg chg="del">
        <pc:chgData name="Dinh Nguyen" userId="75ea2f2f01fb72ed" providerId="LiveId" clId="{33E9C4AA-0E5C-C646-8BC9-E93969CBD77F}" dt="2023-05-22T02:38:18.747" v="357" actId="2696"/>
        <pc:sldMkLst>
          <pc:docMk/>
          <pc:sldMk cId="0" sldId="262"/>
        </pc:sldMkLst>
      </pc:sldChg>
      <pc:sldChg chg="del">
        <pc:chgData name="Dinh Nguyen" userId="75ea2f2f01fb72ed" providerId="LiveId" clId="{33E9C4AA-0E5C-C646-8BC9-E93969CBD77F}" dt="2023-05-22T02:38:18.763" v="369" actId="2696"/>
        <pc:sldMkLst>
          <pc:docMk/>
          <pc:sldMk cId="0" sldId="263"/>
        </pc:sldMkLst>
      </pc:sldChg>
      <pc:sldChg chg="del">
        <pc:chgData name="Dinh Nguyen" userId="75ea2f2f01fb72ed" providerId="LiveId" clId="{33E9C4AA-0E5C-C646-8BC9-E93969CBD77F}" dt="2023-05-22T02:38:18.767" v="370" actId="2696"/>
        <pc:sldMkLst>
          <pc:docMk/>
          <pc:sldMk cId="0" sldId="264"/>
        </pc:sldMkLst>
      </pc:sldChg>
      <pc:sldChg chg="del">
        <pc:chgData name="Dinh Nguyen" userId="75ea2f2f01fb72ed" providerId="LiveId" clId="{33E9C4AA-0E5C-C646-8BC9-E93969CBD77F}" dt="2023-05-22T02:38:18.790" v="388" actId="2696"/>
        <pc:sldMkLst>
          <pc:docMk/>
          <pc:sldMk cId="0" sldId="265"/>
        </pc:sldMkLst>
      </pc:sldChg>
      <pc:sldChg chg="del">
        <pc:chgData name="Dinh Nguyen" userId="75ea2f2f01fb72ed" providerId="LiveId" clId="{33E9C4AA-0E5C-C646-8BC9-E93969CBD77F}" dt="2023-05-22T02:38:18.776" v="381" actId="2696"/>
        <pc:sldMkLst>
          <pc:docMk/>
          <pc:sldMk cId="0" sldId="266"/>
        </pc:sldMkLst>
      </pc:sldChg>
      <pc:sldChg chg="del">
        <pc:chgData name="Dinh Nguyen" userId="75ea2f2f01fb72ed" providerId="LiveId" clId="{33E9C4AA-0E5C-C646-8BC9-E93969CBD77F}" dt="2023-05-22T02:38:18.780" v="386" actId="2696"/>
        <pc:sldMkLst>
          <pc:docMk/>
          <pc:sldMk cId="0" sldId="267"/>
        </pc:sldMkLst>
      </pc:sldChg>
      <pc:sldChg chg="del">
        <pc:chgData name="Dinh Nguyen" userId="75ea2f2f01fb72ed" providerId="LiveId" clId="{33E9C4AA-0E5C-C646-8BC9-E93969CBD77F}" dt="2023-05-22T02:38:18.748" v="358" actId="2696"/>
        <pc:sldMkLst>
          <pc:docMk/>
          <pc:sldMk cId="0" sldId="268"/>
        </pc:sldMkLst>
      </pc:sldChg>
      <pc:sldChg chg="del">
        <pc:chgData name="Dinh Nguyen" userId="75ea2f2f01fb72ed" providerId="LiveId" clId="{33E9C4AA-0E5C-C646-8BC9-E93969CBD77F}" dt="2023-05-22T02:38:18.770" v="374" actId="2696"/>
        <pc:sldMkLst>
          <pc:docMk/>
          <pc:sldMk cId="0" sldId="269"/>
        </pc:sldMkLst>
      </pc:sldChg>
      <pc:sldChg chg="del">
        <pc:chgData name="Dinh Nguyen" userId="75ea2f2f01fb72ed" providerId="LiveId" clId="{33E9C4AA-0E5C-C646-8BC9-E93969CBD77F}" dt="2023-05-22T02:38:18.778" v="383" actId="2696"/>
        <pc:sldMkLst>
          <pc:docMk/>
          <pc:sldMk cId="0" sldId="270"/>
        </pc:sldMkLst>
      </pc:sldChg>
      <pc:sldChg chg="del">
        <pc:chgData name="Dinh Nguyen" userId="75ea2f2f01fb72ed" providerId="LiveId" clId="{33E9C4AA-0E5C-C646-8BC9-E93969CBD77F}" dt="2023-05-22T02:38:18.755" v="365" actId="2696"/>
        <pc:sldMkLst>
          <pc:docMk/>
          <pc:sldMk cId="0" sldId="271"/>
        </pc:sldMkLst>
      </pc:sldChg>
      <pc:sldChg chg="del">
        <pc:chgData name="Dinh Nguyen" userId="75ea2f2f01fb72ed" providerId="LiveId" clId="{33E9C4AA-0E5C-C646-8BC9-E93969CBD77F}" dt="2023-05-22T02:38:18.780" v="387" actId="2696"/>
        <pc:sldMkLst>
          <pc:docMk/>
          <pc:sldMk cId="0" sldId="272"/>
        </pc:sldMkLst>
      </pc:sldChg>
      <pc:sldChg chg="del">
        <pc:chgData name="Dinh Nguyen" userId="75ea2f2f01fb72ed" providerId="LiveId" clId="{33E9C4AA-0E5C-C646-8BC9-E93969CBD77F}" dt="2023-05-22T02:38:18.757" v="368" actId="2696"/>
        <pc:sldMkLst>
          <pc:docMk/>
          <pc:sldMk cId="0" sldId="273"/>
        </pc:sldMkLst>
      </pc:sldChg>
      <pc:sldChg chg="del">
        <pc:chgData name="Dinh Nguyen" userId="75ea2f2f01fb72ed" providerId="LiveId" clId="{33E9C4AA-0E5C-C646-8BC9-E93969CBD77F}" dt="2023-05-22T02:38:18.753" v="363" actId="2696"/>
        <pc:sldMkLst>
          <pc:docMk/>
          <pc:sldMk cId="0" sldId="274"/>
        </pc:sldMkLst>
      </pc:sldChg>
      <pc:sldChg chg="del">
        <pc:chgData name="Dinh Nguyen" userId="75ea2f2f01fb72ed" providerId="LiveId" clId="{33E9C4AA-0E5C-C646-8BC9-E93969CBD77F}" dt="2023-05-22T02:38:18.757" v="367" actId="2696"/>
        <pc:sldMkLst>
          <pc:docMk/>
          <pc:sldMk cId="0" sldId="275"/>
        </pc:sldMkLst>
      </pc:sldChg>
      <pc:sldChg chg="del">
        <pc:chgData name="Dinh Nguyen" userId="75ea2f2f01fb72ed" providerId="LiveId" clId="{33E9C4AA-0E5C-C646-8BC9-E93969CBD77F}" dt="2023-05-22T02:38:18.768" v="371" actId="2696"/>
        <pc:sldMkLst>
          <pc:docMk/>
          <pc:sldMk cId="0" sldId="276"/>
        </pc:sldMkLst>
      </pc:sldChg>
      <pc:sldChg chg="del">
        <pc:chgData name="Dinh Nguyen" userId="75ea2f2f01fb72ed" providerId="LiveId" clId="{33E9C4AA-0E5C-C646-8BC9-E93969CBD77F}" dt="2023-05-22T02:38:18.802" v="390" actId="2696"/>
        <pc:sldMkLst>
          <pc:docMk/>
          <pc:sldMk cId="0" sldId="277"/>
        </pc:sldMkLst>
      </pc:sldChg>
      <pc:sldChg chg="del">
        <pc:chgData name="Dinh Nguyen" userId="75ea2f2f01fb72ed" providerId="LiveId" clId="{33E9C4AA-0E5C-C646-8BC9-E93969CBD77F}" dt="2023-05-22T02:38:18.751" v="361" actId="2696"/>
        <pc:sldMkLst>
          <pc:docMk/>
          <pc:sldMk cId="0" sldId="278"/>
        </pc:sldMkLst>
      </pc:sldChg>
      <pc:sldChg chg="del">
        <pc:chgData name="Dinh Nguyen" userId="75ea2f2f01fb72ed" providerId="LiveId" clId="{33E9C4AA-0E5C-C646-8BC9-E93969CBD77F}" dt="2023-05-22T02:38:18.771" v="375" actId="2696"/>
        <pc:sldMkLst>
          <pc:docMk/>
          <pc:sldMk cId="0" sldId="279"/>
        </pc:sldMkLst>
      </pc:sldChg>
      <pc:sldChg chg="del">
        <pc:chgData name="Dinh Nguyen" userId="75ea2f2f01fb72ed" providerId="LiveId" clId="{33E9C4AA-0E5C-C646-8BC9-E93969CBD77F}" dt="2023-05-22T02:38:18.770" v="373" actId="2696"/>
        <pc:sldMkLst>
          <pc:docMk/>
          <pc:sldMk cId="0" sldId="280"/>
        </pc:sldMkLst>
      </pc:sldChg>
      <pc:sldChg chg="del">
        <pc:chgData name="Dinh Nguyen" userId="75ea2f2f01fb72ed" providerId="LiveId" clId="{33E9C4AA-0E5C-C646-8BC9-E93969CBD77F}" dt="2023-05-22T02:38:18.791" v="389" actId="2696"/>
        <pc:sldMkLst>
          <pc:docMk/>
          <pc:sldMk cId="0" sldId="281"/>
        </pc:sldMkLst>
      </pc:sldChg>
      <pc:sldChg chg="del">
        <pc:chgData name="Dinh Nguyen" userId="75ea2f2f01fb72ed" providerId="LiveId" clId="{33E9C4AA-0E5C-C646-8BC9-E93969CBD77F}" dt="2023-05-22T02:38:18.773" v="377" actId="2696"/>
        <pc:sldMkLst>
          <pc:docMk/>
          <pc:sldMk cId="0" sldId="282"/>
        </pc:sldMkLst>
      </pc:sldChg>
      <pc:sldChg chg="del">
        <pc:chgData name="Dinh Nguyen" userId="75ea2f2f01fb72ed" providerId="LiveId" clId="{33E9C4AA-0E5C-C646-8BC9-E93969CBD77F}" dt="2023-05-22T02:38:18.754" v="364" actId="2696"/>
        <pc:sldMkLst>
          <pc:docMk/>
          <pc:sldMk cId="0" sldId="283"/>
        </pc:sldMkLst>
      </pc:sldChg>
      <pc:sldChg chg="del">
        <pc:chgData name="Dinh Nguyen" userId="75ea2f2f01fb72ed" providerId="LiveId" clId="{33E9C4AA-0E5C-C646-8BC9-E93969CBD77F}" dt="2023-05-22T02:38:18.756" v="366" actId="2696"/>
        <pc:sldMkLst>
          <pc:docMk/>
          <pc:sldMk cId="0" sldId="284"/>
        </pc:sldMkLst>
      </pc:sldChg>
      <pc:sldChg chg="del">
        <pc:chgData name="Dinh Nguyen" userId="75ea2f2f01fb72ed" providerId="LiveId" clId="{33E9C4AA-0E5C-C646-8BC9-E93969CBD77F}" dt="2023-05-22T02:38:18.769" v="372" actId="2696"/>
        <pc:sldMkLst>
          <pc:docMk/>
          <pc:sldMk cId="0" sldId="285"/>
        </pc:sldMkLst>
      </pc:sldChg>
      <pc:sldChg chg="del">
        <pc:chgData name="Dinh Nguyen" userId="75ea2f2f01fb72ed" providerId="LiveId" clId="{33E9C4AA-0E5C-C646-8BC9-E93969CBD77F}" dt="2023-05-22T02:38:18.772" v="376" actId="2696"/>
        <pc:sldMkLst>
          <pc:docMk/>
          <pc:sldMk cId="0" sldId="286"/>
        </pc:sldMkLst>
      </pc:sldChg>
      <pc:sldChg chg="del">
        <pc:chgData name="Dinh Nguyen" userId="75ea2f2f01fb72ed" providerId="LiveId" clId="{33E9C4AA-0E5C-C646-8BC9-E93969CBD77F}" dt="2023-05-22T02:38:18.774" v="378" actId="2696"/>
        <pc:sldMkLst>
          <pc:docMk/>
          <pc:sldMk cId="0" sldId="287"/>
        </pc:sldMkLst>
      </pc:sldChg>
      <pc:sldChg chg="del">
        <pc:chgData name="Dinh Nguyen" userId="75ea2f2f01fb72ed" providerId="LiveId" clId="{33E9C4AA-0E5C-C646-8BC9-E93969CBD77F}" dt="2023-05-22T02:38:18.749" v="359" actId="2696"/>
        <pc:sldMkLst>
          <pc:docMk/>
          <pc:sldMk cId="0" sldId="288"/>
        </pc:sldMkLst>
      </pc:sldChg>
      <pc:sldChg chg="del">
        <pc:chgData name="Dinh Nguyen" userId="75ea2f2f01fb72ed" providerId="LiveId" clId="{33E9C4AA-0E5C-C646-8BC9-E93969CBD77F}" dt="2023-05-22T02:38:18.808" v="391" actId="2696"/>
        <pc:sldMkLst>
          <pc:docMk/>
          <pc:sldMk cId="0" sldId="289"/>
        </pc:sldMkLst>
      </pc:sldChg>
      <pc:sldChg chg="del">
        <pc:chgData name="Dinh Nguyen" userId="75ea2f2f01fb72ed" providerId="LiveId" clId="{33E9C4AA-0E5C-C646-8BC9-E93969CBD77F}" dt="2023-05-22T02:38:18.779" v="385" actId="2696"/>
        <pc:sldMkLst>
          <pc:docMk/>
          <pc:sldMk cId="0" sldId="290"/>
        </pc:sldMkLst>
      </pc:sldChg>
      <pc:sldChg chg="del">
        <pc:chgData name="Dinh Nguyen" userId="75ea2f2f01fb72ed" providerId="LiveId" clId="{33E9C4AA-0E5C-C646-8BC9-E93969CBD77F}" dt="2023-05-22T02:38:18.775" v="380" actId="2696"/>
        <pc:sldMkLst>
          <pc:docMk/>
          <pc:sldMk cId="0" sldId="291"/>
        </pc:sldMkLst>
      </pc:sldChg>
      <pc:sldChg chg="del">
        <pc:chgData name="Dinh Nguyen" userId="75ea2f2f01fb72ed" providerId="LiveId" clId="{33E9C4AA-0E5C-C646-8BC9-E93969CBD77F}" dt="2023-05-22T02:38:18.775" v="379" actId="2696"/>
        <pc:sldMkLst>
          <pc:docMk/>
          <pc:sldMk cId="0" sldId="292"/>
        </pc:sldMkLst>
      </pc:sldChg>
      <pc:sldChg chg="del">
        <pc:chgData name="Dinh Nguyen" userId="75ea2f2f01fb72ed" providerId="LiveId" clId="{33E9C4AA-0E5C-C646-8BC9-E93969CBD77F}" dt="2023-05-22T02:38:18.778" v="384" actId="2696"/>
        <pc:sldMkLst>
          <pc:docMk/>
          <pc:sldMk cId="0" sldId="293"/>
        </pc:sldMkLst>
      </pc:sldChg>
      <pc:sldChg chg="del">
        <pc:chgData name="Dinh Nguyen" userId="75ea2f2f01fb72ed" providerId="LiveId" clId="{33E9C4AA-0E5C-C646-8BC9-E93969CBD77F}" dt="2023-05-22T02:38:18.750" v="360" actId="2696"/>
        <pc:sldMkLst>
          <pc:docMk/>
          <pc:sldMk cId="0" sldId="294"/>
        </pc:sldMkLst>
      </pc:sldChg>
      <pc:sldChg chg="del">
        <pc:chgData name="Dinh Nguyen" userId="75ea2f2f01fb72ed" providerId="LiveId" clId="{33E9C4AA-0E5C-C646-8BC9-E93969CBD77F}" dt="2023-05-22T02:38:18.811" v="392" actId="2696"/>
        <pc:sldMkLst>
          <pc:docMk/>
          <pc:sldMk cId="0" sldId="295"/>
        </pc:sldMkLst>
      </pc:sldChg>
      <pc:sldChg chg="del">
        <pc:chgData name="Dinh Nguyen" userId="75ea2f2f01fb72ed" providerId="LiveId" clId="{33E9C4AA-0E5C-C646-8BC9-E93969CBD77F}" dt="2023-05-22T02:38:18.777" v="382" actId="2696"/>
        <pc:sldMkLst>
          <pc:docMk/>
          <pc:sldMk cId="0" sldId="296"/>
        </pc:sldMkLst>
      </pc:sldChg>
      <pc:sldChg chg="del">
        <pc:chgData name="Dinh Nguyen" userId="75ea2f2f01fb72ed" providerId="LiveId" clId="{33E9C4AA-0E5C-C646-8BC9-E93969CBD77F}" dt="2023-05-22T02:38:18.752" v="362" actId="2696"/>
        <pc:sldMkLst>
          <pc:docMk/>
          <pc:sldMk cId="0" sldId="297"/>
        </pc:sldMkLst>
      </pc:sldChg>
      <pc:sldChg chg="addSp delSp modSp add mod">
        <pc:chgData name="Dinh Nguyen" userId="75ea2f2f01fb72ed" providerId="LiveId" clId="{33E9C4AA-0E5C-C646-8BC9-E93969CBD77F}" dt="2023-05-22T02:42:30.872" v="454" actId="1076"/>
        <pc:sldMkLst>
          <pc:docMk/>
          <pc:sldMk cId="2986220781" sldId="299"/>
        </pc:sldMkLst>
        <pc:spChg chg="mod">
          <ac:chgData name="Dinh Nguyen" userId="75ea2f2f01fb72ed" providerId="LiveId" clId="{33E9C4AA-0E5C-C646-8BC9-E93969CBD77F}" dt="2023-05-22T02:40:34.261" v="427" actId="20577"/>
          <ac:spMkLst>
            <pc:docMk/>
            <pc:sldMk cId="2986220781" sldId="299"/>
            <ac:spMk id="139" creationId="{00000000-0000-0000-0000-000000000000}"/>
          </ac:spMkLst>
        </pc:spChg>
        <pc:spChg chg="mod">
          <ac:chgData name="Dinh Nguyen" userId="75ea2f2f01fb72ed" providerId="LiveId" clId="{33E9C4AA-0E5C-C646-8BC9-E93969CBD77F}" dt="2023-05-22T02:42:30.872" v="454" actId="1076"/>
          <ac:spMkLst>
            <pc:docMk/>
            <pc:sldMk cId="2986220781" sldId="299"/>
            <ac:spMk id="140" creationId="{00000000-0000-0000-0000-000000000000}"/>
          </ac:spMkLst>
        </pc:spChg>
        <pc:picChg chg="del">
          <ac:chgData name="Dinh Nguyen" userId="75ea2f2f01fb72ed" providerId="LiveId" clId="{33E9C4AA-0E5C-C646-8BC9-E93969CBD77F}" dt="2023-05-22T02:41:20.409" v="439" actId="478"/>
          <ac:picMkLst>
            <pc:docMk/>
            <pc:sldMk cId="2986220781" sldId="299"/>
            <ac:picMk id="1026" creationId="{EAFE67CD-2625-6C4F-06F4-454B597145BF}"/>
          </ac:picMkLst>
        </pc:picChg>
        <pc:picChg chg="add del mod">
          <ac:chgData name="Dinh Nguyen" userId="75ea2f2f01fb72ed" providerId="LiveId" clId="{33E9C4AA-0E5C-C646-8BC9-E93969CBD77F}" dt="2023-05-22T02:41:43.088" v="446" actId="478"/>
          <ac:picMkLst>
            <pc:docMk/>
            <pc:sldMk cId="2986220781" sldId="299"/>
            <ac:picMk id="3074" creationId="{7ACF62C1-25B5-3ABC-72D9-0C0A9A435D82}"/>
          </ac:picMkLst>
        </pc:picChg>
        <pc:picChg chg="add mod">
          <ac:chgData name="Dinh Nguyen" userId="75ea2f2f01fb72ed" providerId="LiveId" clId="{33E9C4AA-0E5C-C646-8BC9-E93969CBD77F}" dt="2023-05-22T02:42:16.039" v="450" actId="1076"/>
          <ac:picMkLst>
            <pc:docMk/>
            <pc:sldMk cId="2986220781" sldId="299"/>
            <ac:picMk id="3076" creationId="{674B603B-55F2-987C-029C-C6E6A46E63C9}"/>
          </ac:picMkLst>
        </pc:picChg>
      </pc:sldChg>
      <pc:sldChg chg="addSp delSp modSp add mod">
        <pc:chgData name="Dinh Nguyen" userId="75ea2f2f01fb72ed" providerId="LiveId" clId="{33E9C4AA-0E5C-C646-8BC9-E93969CBD77F}" dt="2023-05-22T02:46:25.394" v="536" actId="1076"/>
        <pc:sldMkLst>
          <pc:docMk/>
          <pc:sldMk cId="3894105707" sldId="300"/>
        </pc:sldMkLst>
        <pc:spChg chg="add del mod">
          <ac:chgData name="Dinh Nguyen" userId="75ea2f2f01fb72ed" providerId="LiveId" clId="{33E9C4AA-0E5C-C646-8BC9-E93969CBD77F}" dt="2023-05-22T02:43:02.241" v="459" actId="478"/>
          <ac:spMkLst>
            <pc:docMk/>
            <pc:sldMk cId="3894105707" sldId="300"/>
            <ac:spMk id="3" creationId="{6348276D-66F2-81A6-6A9D-092B31FB2ECA}"/>
          </ac:spMkLst>
        </pc:spChg>
        <pc:spChg chg="mod">
          <ac:chgData name="Dinh Nguyen" userId="75ea2f2f01fb72ed" providerId="LiveId" clId="{33E9C4AA-0E5C-C646-8BC9-E93969CBD77F}" dt="2023-05-22T02:43:22.286" v="504" actId="20577"/>
          <ac:spMkLst>
            <pc:docMk/>
            <pc:sldMk cId="3894105707" sldId="300"/>
            <ac:spMk id="139" creationId="{00000000-0000-0000-0000-000000000000}"/>
          </ac:spMkLst>
        </pc:spChg>
        <pc:spChg chg="mod">
          <ac:chgData name="Dinh Nguyen" userId="75ea2f2f01fb72ed" providerId="LiveId" clId="{33E9C4AA-0E5C-C646-8BC9-E93969CBD77F}" dt="2023-05-22T02:43:53.272" v="511" actId="1076"/>
          <ac:spMkLst>
            <pc:docMk/>
            <pc:sldMk cId="3894105707" sldId="300"/>
            <ac:spMk id="140" creationId="{00000000-0000-0000-0000-000000000000}"/>
          </ac:spMkLst>
        </pc:spChg>
        <pc:picChg chg="add mod">
          <ac:chgData name="Dinh Nguyen" userId="75ea2f2f01fb72ed" providerId="LiveId" clId="{33E9C4AA-0E5C-C646-8BC9-E93969CBD77F}" dt="2023-05-22T02:46:25.394" v="536" actId="1076"/>
          <ac:picMkLst>
            <pc:docMk/>
            <pc:sldMk cId="3894105707" sldId="300"/>
            <ac:picMk id="5" creationId="{5B483F78-8C1D-BAD3-0726-CC8AE3B84CEB}"/>
          </ac:picMkLst>
        </pc:picChg>
        <pc:picChg chg="del">
          <ac:chgData name="Dinh Nguyen" userId="75ea2f2f01fb72ed" providerId="LiveId" clId="{33E9C4AA-0E5C-C646-8BC9-E93969CBD77F}" dt="2023-05-22T02:42:56.316" v="456" actId="478"/>
          <ac:picMkLst>
            <pc:docMk/>
            <pc:sldMk cId="3894105707" sldId="300"/>
            <ac:picMk id="3076" creationId="{674B603B-55F2-987C-029C-C6E6A46E63C9}"/>
          </ac:picMkLst>
        </pc:picChg>
      </pc:sldChg>
      <pc:sldChg chg="addSp delSp modSp add mod">
        <pc:chgData name="Dinh Nguyen" userId="75ea2f2f01fb72ed" providerId="LiveId" clId="{33E9C4AA-0E5C-C646-8BC9-E93969CBD77F}" dt="2023-05-22T02:46:21.325" v="535" actId="1076"/>
        <pc:sldMkLst>
          <pc:docMk/>
          <pc:sldMk cId="3054868345" sldId="301"/>
        </pc:sldMkLst>
        <pc:spChg chg="mod">
          <ac:chgData name="Dinh Nguyen" userId="75ea2f2f01fb72ed" providerId="LiveId" clId="{33E9C4AA-0E5C-C646-8BC9-E93969CBD77F}" dt="2023-05-22T02:45:11.518" v="528" actId="113"/>
          <ac:spMkLst>
            <pc:docMk/>
            <pc:sldMk cId="3054868345" sldId="301"/>
            <ac:spMk id="140" creationId="{00000000-0000-0000-0000-000000000000}"/>
          </ac:spMkLst>
        </pc:spChg>
        <pc:picChg chg="add mod">
          <ac:chgData name="Dinh Nguyen" userId="75ea2f2f01fb72ed" providerId="LiveId" clId="{33E9C4AA-0E5C-C646-8BC9-E93969CBD77F}" dt="2023-05-22T02:46:21.325" v="535" actId="1076"/>
          <ac:picMkLst>
            <pc:docMk/>
            <pc:sldMk cId="3054868345" sldId="301"/>
            <ac:picMk id="3" creationId="{0474C227-9915-A928-AECD-19B9606B4F29}"/>
          </ac:picMkLst>
        </pc:picChg>
        <pc:picChg chg="del">
          <ac:chgData name="Dinh Nguyen" userId="75ea2f2f01fb72ed" providerId="LiveId" clId="{33E9C4AA-0E5C-C646-8BC9-E93969CBD77F}" dt="2023-05-22T02:44:45.530" v="520" actId="478"/>
          <ac:picMkLst>
            <pc:docMk/>
            <pc:sldMk cId="3054868345" sldId="301"/>
            <ac:picMk id="5" creationId="{5B483F78-8C1D-BAD3-0726-CC8AE3B84CEB}"/>
          </ac:picMkLst>
        </pc:picChg>
      </pc:sldChg>
      <pc:sldChg chg="addSp delSp modSp add mod">
        <pc:chgData name="Dinh Nguyen" userId="75ea2f2f01fb72ed" providerId="LiveId" clId="{33E9C4AA-0E5C-C646-8BC9-E93969CBD77F}" dt="2023-05-22T02:48:23.007" v="567" actId="1076"/>
        <pc:sldMkLst>
          <pc:docMk/>
          <pc:sldMk cId="313983793" sldId="302"/>
        </pc:sldMkLst>
        <pc:spChg chg="mod">
          <ac:chgData name="Dinh Nguyen" userId="75ea2f2f01fb72ed" providerId="LiveId" clId="{33E9C4AA-0E5C-C646-8BC9-E93969CBD77F}" dt="2023-05-22T02:47:29.257" v="555" actId="14100"/>
          <ac:spMkLst>
            <pc:docMk/>
            <pc:sldMk cId="313983793" sldId="302"/>
            <ac:spMk id="140" creationId="{00000000-0000-0000-0000-000000000000}"/>
          </ac:spMkLst>
        </pc:spChg>
        <pc:picChg chg="del">
          <ac:chgData name="Dinh Nguyen" userId="75ea2f2f01fb72ed" providerId="LiveId" clId="{33E9C4AA-0E5C-C646-8BC9-E93969CBD77F}" dt="2023-05-22T02:46:36.706" v="538" actId="478"/>
          <ac:picMkLst>
            <pc:docMk/>
            <pc:sldMk cId="313983793" sldId="302"/>
            <ac:picMk id="3" creationId="{0474C227-9915-A928-AECD-19B9606B4F29}"/>
          </ac:picMkLst>
        </pc:picChg>
        <pc:picChg chg="add mod">
          <ac:chgData name="Dinh Nguyen" userId="75ea2f2f01fb72ed" providerId="LiveId" clId="{33E9C4AA-0E5C-C646-8BC9-E93969CBD77F}" dt="2023-05-22T02:48:19.025" v="566" actId="1076"/>
          <ac:picMkLst>
            <pc:docMk/>
            <pc:sldMk cId="313983793" sldId="302"/>
            <ac:picMk id="4" creationId="{61DB210D-56DA-5598-339E-0059747E2DA7}"/>
          </ac:picMkLst>
        </pc:picChg>
        <pc:picChg chg="add mod">
          <ac:chgData name="Dinh Nguyen" userId="75ea2f2f01fb72ed" providerId="LiveId" clId="{33E9C4AA-0E5C-C646-8BC9-E93969CBD77F}" dt="2023-05-22T02:48:23.007" v="567" actId="1076"/>
          <ac:picMkLst>
            <pc:docMk/>
            <pc:sldMk cId="313983793" sldId="302"/>
            <ac:picMk id="6" creationId="{DF1E6428-DF7F-357C-02CC-DE2FC89ECE25}"/>
          </ac:picMkLst>
        </pc:picChg>
      </pc:sldChg>
      <pc:sldChg chg="delSp modSp add mod ord">
        <pc:chgData name="Dinh Nguyen" userId="75ea2f2f01fb72ed" providerId="LiveId" clId="{33E9C4AA-0E5C-C646-8BC9-E93969CBD77F}" dt="2023-05-22T02:50:15.502" v="621" actId="20577"/>
        <pc:sldMkLst>
          <pc:docMk/>
          <pc:sldMk cId="3026066891" sldId="303"/>
        </pc:sldMkLst>
        <pc:spChg chg="mod">
          <ac:chgData name="Dinh Nguyen" userId="75ea2f2f01fb72ed" providerId="LiveId" clId="{33E9C4AA-0E5C-C646-8BC9-E93969CBD77F}" dt="2023-05-22T02:50:15.502" v="621" actId="20577"/>
          <ac:spMkLst>
            <pc:docMk/>
            <pc:sldMk cId="3026066891" sldId="303"/>
            <ac:spMk id="140" creationId="{00000000-0000-0000-0000-000000000000}"/>
          </ac:spMkLst>
        </pc:spChg>
        <pc:picChg chg="del">
          <ac:chgData name="Dinh Nguyen" userId="75ea2f2f01fb72ed" providerId="LiveId" clId="{33E9C4AA-0E5C-C646-8BC9-E93969CBD77F}" dt="2023-05-22T02:48:42.423" v="570" actId="478"/>
          <ac:picMkLst>
            <pc:docMk/>
            <pc:sldMk cId="3026066891" sldId="303"/>
            <ac:picMk id="3" creationId="{0474C227-9915-A928-AECD-19B9606B4F29}"/>
          </ac:picMkLst>
        </pc:picChg>
      </pc:sldChg>
      <pc:sldChg chg="addSp delSp modSp add mod">
        <pc:chgData name="Dinh Nguyen" userId="75ea2f2f01fb72ed" providerId="LiveId" clId="{33E9C4AA-0E5C-C646-8BC9-E93969CBD77F}" dt="2023-05-22T02:52:42.729" v="668" actId="208"/>
        <pc:sldMkLst>
          <pc:docMk/>
          <pc:sldMk cId="22348647" sldId="304"/>
        </pc:sldMkLst>
        <pc:spChg chg="add del mod">
          <ac:chgData name="Dinh Nguyen" userId="75ea2f2f01fb72ed" providerId="LiveId" clId="{33E9C4AA-0E5C-C646-8BC9-E93969CBD77F}" dt="2023-05-22T02:52:31.207" v="661" actId="478"/>
          <ac:spMkLst>
            <pc:docMk/>
            <pc:sldMk cId="22348647" sldId="304"/>
            <ac:spMk id="3" creationId="{749BC939-119C-65B0-98F4-469C95A1D3AD}"/>
          </ac:spMkLst>
        </pc:spChg>
        <pc:spChg chg="mod">
          <ac:chgData name="Dinh Nguyen" userId="75ea2f2f01fb72ed" providerId="LiveId" clId="{33E9C4AA-0E5C-C646-8BC9-E93969CBD77F}" dt="2023-05-22T02:50:38.485" v="659" actId="20577"/>
          <ac:spMkLst>
            <pc:docMk/>
            <pc:sldMk cId="22348647" sldId="304"/>
            <ac:spMk id="139" creationId="{00000000-0000-0000-0000-000000000000}"/>
          </ac:spMkLst>
        </pc:spChg>
        <pc:spChg chg="del">
          <ac:chgData name="Dinh Nguyen" userId="75ea2f2f01fb72ed" providerId="LiveId" clId="{33E9C4AA-0E5C-C646-8BC9-E93969CBD77F}" dt="2023-05-22T02:52:28.268" v="660" actId="478"/>
          <ac:spMkLst>
            <pc:docMk/>
            <pc:sldMk cId="22348647" sldId="304"/>
            <ac:spMk id="140" creationId="{00000000-0000-0000-0000-000000000000}"/>
          </ac:spMkLst>
        </pc:spChg>
        <pc:picChg chg="add mod">
          <ac:chgData name="Dinh Nguyen" userId="75ea2f2f01fb72ed" providerId="LiveId" clId="{33E9C4AA-0E5C-C646-8BC9-E93969CBD77F}" dt="2023-05-22T02:52:42.729" v="668" actId="208"/>
          <ac:picMkLst>
            <pc:docMk/>
            <pc:sldMk cId="22348647" sldId="304"/>
            <ac:picMk id="5" creationId="{23247AC4-42DE-B83A-2410-B05AD6A0606F}"/>
          </ac:picMkLst>
        </pc:picChg>
      </pc:sldChg>
      <pc:sldChg chg="modSp add mod">
        <pc:chgData name="Dinh Nguyen" userId="75ea2f2f01fb72ed" providerId="LiveId" clId="{33E9C4AA-0E5C-C646-8BC9-E93969CBD77F}" dt="2023-05-22T02:54:12.440" v="683" actId="20577"/>
        <pc:sldMkLst>
          <pc:docMk/>
          <pc:sldMk cId="3108891100" sldId="305"/>
        </pc:sldMkLst>
        <pc:spChg chg="mod">
          <ac:chgData name="Dinh Nguyen" userId="75ea2f2f01fb72ed" providerId="LiveId" clId="{33E9C4AA-0E5C-C646-8BC9-E93969CBD77F}" dt="2023-05-22T02:54:12.440" v="683" actId="20577"/>
          <ac:spMkLst>
            <pc:docMk/>
            <pc:sldMk cId="3108891100" sldId="305"/>
            <ac:spMk id="131" creationId="{00000000-0000-0000-0000-000000000000}"/>
          </ac:spMkLst>
        </pc:spChg>
      </pc:sldChg>
      <pc:sldChg chg="modSp add mod">
        <pc:chgData name="Dinh Nguyen" userId="75ea2f2f01fb72ed" providerId="LiveId" clId="{33E9C4AA-0E5C-C646-8BC9-E93969CBD77F}" dt="2023-05-22T02:56:27.576" v="740" actId="113"/>
        <pc:sldMkLst>
          <pc:docMk/>
          <pc:sldMk cId="3315777636" sldId="306"/>
        </pc:sldMkLst>
        <pc:spChg chg="mod">
          <ac:chgData name="Dinh Nguyen" userId="75ea2f2f01fb72ed" providerId="LiveId" clId="{33E9C4AA-0E5C-C646-8BC9-E93969CBD77F}" dt="2023-05-22T02:54:34.693" v="685"/>
          <ac:spMkLst>
            <pc:docMk/>
            <pc:sldMk cId="3315777636" sldId="306"/>
            <ac:spMk id="139" creationId="{00000000-0000-0000-0000-000000000000}"/>
          </ac:spMkLst>
        </pc:spChg>
        <pc:spChg chg="mod">
          <ac:chgData name="Dinh Nguyen" userId="75ea2f2f01fb72ed" providerId="LiveId" clId="{33E9C4AA-0E5C-C646-8BC9-E93969CBD77F}" dt="2023-05-22T02:56:27.576" v="740" actId="113"/>
          <ac:spMkLst>
            <pc:docMk/>
            <pc:sldMk cId="3315777636" sldId="306"/>
            <ac:spMk id="140" creationId="{00000000-0000-0000-0000-000000000000}"/>
          </ac:spMkLst>
        </pc:spChg>
      </pc:sldChg>
      <pc:sldChg chg="addSp delSp modSp add mod ord">
        <pc:chgData name="Dinh Nguyen" userId="75ea2f2f01fb72ed" providerId="LiveId" clId="{33E9C4AA-0E5C-C646-8BC9-E93969CBD77F}" dt="2023-05-22T03:02:28.634" v="798" actId="1076"/>
        <pc:sldMkLst>
          <pc:docMk/>
          <pc:sldMk cId="2878937763" sldId="307"/>
        </pc:sldMkLst>
        <pc:spChg chg="mod">
          <ac:chgData name="Dinh Nguyen" userId="75ea2f2f01fb72ed" providerId="LiveId" clId="{33E9C4AA-0E5C-C646-8BC9-E93969CBD77F}" dt="2023-05-22T02:59:37.062" v="742"/>
          <ac:spMkLst>
            <pc:docMk/>
            <pc:sldMk cId="2878937763" sldId="307"/>
            <ac:spMk id="139" creationId="{00000000-0000-0000-0000-000000000000}"/>
          </ac:spMkLst>
        </pc:spChg>
        <pc:spChg chg="mod">
          <ac:chgData name="Dinh Nguyen" userId="75ea2f2f01fb72ed" providerId="LiveId" clId="{33E9C4AA-0E5C-C646-8BC9-E93969CBD77F}" dt="2023-05-22T03:02:09.255" v="794" actId="1076"/>
          <ac:spMkLst>
            <pc:docMk/>
            <pc:sldMk cId="2878937763" sldId="307"/>
            <ac:spMk id="140" creationId="{00000000-0000-0000-0000-000000000000}"/>
          </ac:spMkLst>
        </pc:spChg>
        <pc:picChg chg="add del mod">
          <ac:chgData name="Dinh Nguyen" userId="75ea2f2f01fb72ed" providerId="LiveId" clId="{33E9C4AA-0E5C-C646-8BC9-E93969CBD77F}" dt="2023-05-22T03:01:39.100" v="786" actId="478"/>
          <ac:picMkLst>
            <pc:docMk/>
            <pc:sldMk cId="2878937763" sldId="307"/>
            <ac:picMk id="2" creationId="{011691F6-0DB4-E2D8-6AC2-60988C6ED749}"/>
          </ac:picMkLst>
        </pc:picChg>
        <pc:picChg chg="add mod">
          <ac:chgData name="Dinh Nguyen" userId="75ea2f2f01fb72ed" providerId="LiveId" clId="{33E9C4AA-0E5C-C646-8BC9-E93969CBD77F}" dt="2023-05-22T03:02:28.634" v="798" actId="1076"/>
          <ac:picMkLst>
            <pc:docMk/>
            <pc:sldMk cId="2878937763" sldId="307"/>
            <ac:picMk id="3" creationId="{D7AACA4F-12CB-2F1F-3BC3-56E1AECDB0E1}"/>
          </ac:picMkLst>
        </pc:picChg>
      </pc:sldChg>
      <pc:sldChg chg="modSp add mod">
        <pc:chgData name="Dinh Nguyen" userId="75ea2f2f01fb72ed" providerId="LiveId" clId="{33E9C4AA-0E5C-C646-8BC9-E93969CBD77F}" dt="2023-05-22T03:01:30.678" v="784" actId="207"/>
        <pc:sldMkLst>
          <pc:docMk/>
          <pc:sldMk cId="1931837376" sldId="308"/>
        </pc:sldMkLst>
        <pc:spChg chg="mod">
          <ac:chgData name="Dinh Nguyen" userId="75ea2f2f01fb72ed" providerId="LiveId" clId="{33E9C4AA-0E5C-C646-8BC9-E93969CBD77F}" dt="2023-05-22T03:01:30.678" v="784" actId="207"/>
          <ac:spMkLst>
            <pc:docMk/>
            <pc:sldMk cId="1931837376" sldId="308"/>
            <ac:spMk id="140" creationId="{00000000-0000-0000-0000-000000000000}"/>
          </ac:spMkLst>
        </pc:spChg>
        <pc:picChg chg="mod">
          <ac:chgData name="Dinh Nguyen" userId="75ea2f2f01fb72ed" providerId="LiveId" clId="{33E9C4AA-0E5C-C646-8BC9-E93969CBD77F}" dt="2023-05-22T03:01:18.293" v="782" actId="1076"/>
          <ac:picMkLst>
            <pc:docMk/>
            <pc:sldMk cId="1931837376" sldId="308"/>
            <ac:picMk id="2" creationId="{011691F6-0DB4-E2D8-6AC2-60988C6ED749}"/>
          </ac:picMkLst>
        </pc:picChg>
      </pc:sldChg>
      <pc:sldChg chg="modSp add mod">
        <pc:chgData name="Dinh Nguyen" userId="75ea2f2f01fb72ed" providerId="LiveId" clId="{33E9C4AA-0E5C-C646-8BC9-E93969CBD77F}" dt="2023-05-22T03:05:19.305" v="819" actId="20577"/>
        <pc:sldMkLst>
          <pc:docMk/>
          <pc:sldMk cId="2842294016" sldId="309"/>
        </pc:sldMkLst>
        <pc:spChg chg="mod">
          <ac:chgData name="Dinh Nguyen" userId="75ea2f2f01fb72ed" providerId="LiveId" clId="{33E9C4AA-0E5C-C646-8BC9-E93969CBD77F}" dt="2023-05-22T03:05:19.305" v="819" actId="20577"/>
          <ac:spMkLst>
            <pc:docMk/>
            <pc:sldMk cId="2842294016" sldId="309"/>
            <ac:spMk id="116" creationId="{00000000-0000-0000-0000-000000000000}"/>
          </ac:spMkLst>
        </pc:spChg>
      </pc:sldChg>
      <pc:sldChg chg="addSp delSp modSp add mod">
        <pc:chgData name="Dinh Nguyen" userId="75ea2f2f01fb72ed" providerId="LiveId" clId="{33E9C4AA-0E5C-C646-8BC9-E93969CBD77F}" dt="2023-05-22T03:08:49.572" v="913" actId="1076"/>
        <pc:sldMkLst>
          <pc:docMk/>
          <pc:sldMk cId="738762764" sldId="310"/>
        </pc:sldMkLst>
        <pc:spChg chg="mod">
          <ac:chgData name="Dinh Nguyen" userId="75ea2f2f01fb72ed" providerId="LiveId" clId="{33E9C4AA-0E5C-C646-8BC9-E93969CBD77F}" dt="2023-05-22T03:05:38.072" v="841" actId="20577"/>
          <ac:spMkLst>
            <pc:docMk/>
            <pc:sldMk cId="738762764" sldId="310"/>
            <ac:spMk id="139" creationId="{00000000-0000-0000-0000-000000000000}"/>
          </ac:spMkLst>
        </pc:spChg>
        <pc:spChg chg="mod">
          <ac:chgData name="Dinh Nguyen" userId="75ea2f2f01fb72ed" providerId="LiveId" clId="{33E9C4AA-0E5C-C646-8BC9-E93969CBD77F}" dt="2023-05-22T03:08:35.801" v="910" actId="14100"/>
          <ac:spMkLst>
            <pc:docMk/>
            <pc:sldMk cId="738762764" sldId="310"/>
            <ac:spMk id="140" creationId="{00000000-0000-0000-0000-000000000000}"/>
          </ac:spMkLst>
        </pc:spChg>
        <pc:picChg chg="add mod">
          <ac:chgData name="Dinh Nguyen" userId="75ea2f2f01fb72ed" providerId="LiveId" clId="{33E9C4AA-0E5C-C646-8BC9-E93969CBD77F}" dt="2023-05-22T03:08:49.572" v="913" actId="1076"/>
          <ac:picMkLst>
            <pc:docMk/>
            <pc:sldMk cId="738762764" sldId="310"/>
            <ac:picMk id="2" creationId="{99DAB1C4-C0FF-D7DC-6B4F-5F6272059DBE}"/>
          </ac:picMkLst>
        </pc:picChg>
        <pc:picChg chg="del">
          <ac:chgData name="Dinh Nguyen" userId="75ea2f2f01fb72ed" providerId="LiveId" clId="{33E9C4AA-0E5C-C646-8BC9-E93969CBD77F}" dt="2023-05-22T03:05:29.856" v="821" actId="478"/>
          <ac:picMkLst>
            <pc:docMk/>
            <pc:sldMk cId="738762764" sldId="310"/>
            <ac:picMk id="3" creationId="{D7AACA4F-12CB-2F1F-3BC3-56E1AECDB0E1}"/>
          </ac:picMkLst>
        </pc:picChg>
      </pc:sldChg>
      <pc:sldChg chg="addSp delSp modSp add mod">
        <pc:chgData name="Dinh Nguyen" userId="75ea2f2f01fb72ed" providerId="LiveId" clId="{33E9C4AA-0E5C-C646-8BC9-E93969CBD77F}" dt="2023-05-22T03:29:41.055" v="1539" actId="113"/>
        <pc:sldMkLst>
          <pc:docMk/>
          <pc:sldMk cId="2906664709" sldId="311"/>
        </pc:sldMkLst>
        <pc:spChg chg="mod">
          <ac:chgData name="Dinh Nguyen" userId="75ea2f2f01fb72ed" providerId="LiveId" clId="{33E9C4AA-0E5C-C646-8BC9-E93969CBD77F}" dt="2023-05-22T03:29:41.055" v="1539" actId="113"/>
          <ac:spMkLst>
            <pc:docMk/>
            <pc:sldMk cId="2906664709" sldId="311"/>
            <ac:spMk id="140" creationId="{00000000-0000-0000-0000-000000000000}"/>
          </ac:spMkLst>
        </pc:spChg>
        <pc:picChg chg="del">
          <ac:chgData name="Dinh Nguyen" userId="75ea2f2f01fb72ed" providerId="LiveId" clId="{33E9C4AA-0E5C-C646-8BC9-E93969CBD77F}" dt="2023-05-22T03:10:08.221" v="915" actId="478"/>
          <ac:picMkLst>
            <pc:docMk/>
            <pc:sldMk cId="2906664709" sldId="311"/>
            <ac:picMk id="2" creationId="{99DAB1C4-C0FF-D7DC-6B4F-5F6272059DBE}"/>
          </ac:picMkLst>
        </pc:picChg>
        <pc:picChg chg="add del mod">
          <ac:chgData name="Dinh Nguyen" userId="75ea2f2f01fb72ed" providerId="LiveId" clId="{33E9C4AA-0E5C-C646-8BC9-E93969CBD77F}" dt="2023-05-22T03:13:16.050" v="1094" actId="478"/>
          <ac:picMkLst>
            <pc:docMk/>
            <pc:sldMk cId="2906664709" sldId="311"/>
            <ac:picMk id="4" creationId="{C5D4BC07-FF66-C8D0-37D3-2B369C3DD5C1}"/>
          </ac:picMkLst>
        </pc:picChg>
        <pc:picChg chg="add mod">
          <ac:chgData name="Dinh Nguyen" userId="75ea2f2f01fb72ed" providerId="LiveId" clId="{33E9C4AA-0E5C-C646-8BC9-E93969CBD77F}" dt="2023-05-22T03:13:29.959" v="1102" actId="208"/>
          <ac:picMkLst>
            <pc:docMk/>
            <pc:sldMk cId="2906664709" sldId="311"/>
            <ac:picMk id="6" creationId="{8EF3975F-5DE8-52FB-3D51-6AD84F5BD66D}"/>
          </ac:picMkLst>
        </pc:picChg>
      </pc:sldChg>
      <pc:sldChg chg="addSp delSp modSp add mod">
        <pc:chgData name="Dinh Nguyen" userId="75ea2f2f01fb72ed" providerId="LiveId" clId="{33E9C4AA-0E5C-C646-8BC9-E93969CBD77F}" dt="2023-05-22T03:16:19.223" v="1195" actId="208"/>
        <pc:sldMkLst>
          <pc:docMk/>
          <pc:sldMk cId="3933132074" sldId="312"/>
        </pc:sldMkLst>
        <pc:spChg chg="mod">
          <ac:chgData name="Dinh Nguyen" userId="75ea2f2f01fb72ed" providerId="LiveId" clId="{33E9C4AA-0E5C-C646-8BC9-E93969CBD77F}" dt="2023-05-22T03:15:53.797" v="1188" actId="20577"/>
          <ac:spMkLst>
            <pc:docMk/>
            <pc:sldMk cId="3933132074" sldId="312"/>
            <ac:spMk id="140" creationId="{00000000-0000-0000-0000-000000000000}"/>
          </ac:spMkLst>
        </pc:spChg>
        <pc:picChg chg="add del mod">
          <ac:chgData name="Dinh Nguyen" userId="75ea2f2f01fb72ed" providerId="LiveId" clId="{33E9C4AA-0E5C-C646-8BC9-E93969CBD77F}" dt="2023-05-22T03:15:56.487" v="1189" actId="478"/>
          <ac:picMkLst>
            <pc:docMk/>
            <pc:sldMk cId="3933132074" sldId="312"/>
            <ac:picMk id="3" creationId="{E7627284-FAF1-207C-41A6-8A6417E512ED}"/>
          </ac:picMkLst>
        </pc:picChg>
        <pc:picChg chg="add mod">
          <ac:chgData name="Dinh Nguyen" userId="75ea2f2f01fb72ed" providerId="LiveId" clId="{33E9C4AA-0E5C-C646-8BC9-E93969CBD77F}" dt="2023-05-22T03:16:19.223" v="1195" actId="208"/>
          <ac:picMkLst>
            <pc:docMk/>
            <pc:sldMk cId="3933132074" sldId="312"/>
            <ac:picMk id="5" creationId="{85C21778-BCAD-85EC-215D-D284BF5642D2}"/>
          </ac:picMkLst>
        </pc:picChg>
        <pc:picChg chg="del">
          <ac:chgData name="Dinh Nguyen" userId="75ea2f2f01fb72ed" providerId="LiveId" clId="{33E9C4AA-0E5C-C646-8BC9-E93969CBD77F}" dt="2023-05-22T03:13:39.648" v="1104" actId="478"/>
          <ac:picMkLst>
            <pc:docMk/>
            <pc:sldMk cId="3933132074" sldId="312"/>
            <ac:picMk id="6" creationId="{8EF3975F-5DE8-52FB-3D51-6AD84F5BD66D}"/>
          </ac:picMkLst>
        </pc:picChg>
      </pc:sldChg>
      <pc:sldChg chg="modSp add mod ord">
        <pc:chgData name="Dinh Nguyen" userId="75ea2f2f01fb72ed" providerId="LiveId" clId="{33E9C4AA-0E5C-C646-8BC9-E93969CBD77F}" dt="2023-05-22T03:15:50.728" v="1187" actId="20578"/>
        <pc:sldMkLst>
          <pc:docMk/>
          <pc:sldMk cId="1957175420" sldId="313"/>
        </pc:sldMkLst>
        <pc:spChg chg="mod">
          <ac:chgData name="Dinh Nguyen" userId="75ea2f2f01fb72ed" providerId="LiveId" clId="{33E9C4AA-0E5C-C646-8BC9-E93969CBD77F}" dt="2023-05-22T03:15:45.887" v="1185" actId="14100"/>
          <ac:spMkLst>
            <pc:docMk/>
            <pc:sldMk cId="1957175420" sldId="313"/>
            <ac:spMk id="140" creationId="{00000000-0000-0000-0000-000000000000}"/>
          </ac:spMkLst>
        </pc:spChg>
        <pc:picChg chg="mod">
          <ac:chgData name="Dinh Nguyen" userId="75ea2f2f01fb72ed" providerId="LiveId" clId="{33E9C4AA-0E5C-C646-8BC9-E93969CBD77F}" dt="2023-05-22T03:15:48.554" v="1186" actId="1076"/>
          <ac:picMkLst>
            <pc:docMk/>
            <pc:sldMk cId="1957175420" sldId="313"/>
            <ac:picMk id="3" creationId="{E7627284-FAF1-207C-41A6-8A6417E512ED}"/>
          </ac:picMkLst>
        </pc:picChg>
      </pc:sldChg>
      <pc:sldChg chg="addSp delSp modSp add mod">
        <pc:chgData name="Dinh Nguyen" userId="75ea2f2f01fb72ed" providerId="LiveId" clId="{33E9C4AA-0E5C-C646-8BC9-E93969CBD77F}" dt="2023-05-22T03:29:10.764" v="1536" actId="208"/>
        <pc:sldMkLst>
          <pc:docMk/>
          <pc:sldMk cId="2409128969" sldId="314"/>
        </pc:sldMkLst>
        <pc:spChg chg="mod">
          <ac:chgData name="Dinh Nguyen" userId="75ea2f2f01fb72ed" providerId="LiveId" clId="{33E9C4AA-0E5C-C646-8BC9-E93969CBD77F}" dt="2023-05-22T03:28:44.354" v="1530" actId="20577"/>
          <ac:spMkLst>
            <pc:docMk/>
            <pc:sldMk cId="2409128969" sldId="314"/>
            <ac:spMk id="140" creationId="{00000000-0000-0000-0000-000000000000}"/>
          </ac:spMkLst>
        </pc:spChg>
        <pc:picChg chg="add del mod">
          <ac:chgData name="Dinh Nguyen" userId="75ea2f2f01fb72ed" providerId="LiveId" clId="{33E9C4AA-0E5C-C646-8BC9-E93969CBD77F}" dt="2023-05-22T03:28:06.402" v="1497" actId="478"/>
          <ac:picMkLst>
            <pc:docMk/>
            <pc:sldMk cId="2409128969" sldId="314"/>
            <ac:picMk id="3" creationId="{6167D51C-A0A4-40A8-5380-02BF50436981}"/>
          </ac:picMkLst>
        </pc:picChg>
        <pc:picChg chg="del">
          <ac:chgData name="Dinh Nguyen" userId="75ea2f2f01fb72ed" providerId="LiveId" clId="{33E9C4AA-0E5C-C646-8BC9-E93969CBD77F}" dt="2023-05-22T03:20:35.848" v="1197" actId="478"/>
          <ac:picMkLst>
            <pc:docMk/>
            <pc:sldMk cId="2409128969" sldId="314"/>
            <ac:picMk id="5" creationId="{85C21778-BCAD-85EC-215D-D284BF5642D2}"/>
          </ac:picMkLst>
        </pc:picChg>
        <pc:picChg chg="add mod">
          <ac:chgData name="Dinh Nguyen" userId="75ea2f2f01fb72ed" providerId="LiveId" clId="{33E9C4AA-0E5C-C646-8BC9-E93969CBD77F}" dt="2023-05-22T03:29:10.764" v="1536" actId="208"/>
          <ac:picMkLst>
            <pc:docMk/>
            <pc:sldMk cId="2409128969" sldId="314"/>
            <ac:picMk id="6" creationId="{FA4337EA-A5AA-586A-F57B-806B0E70BE7B}"/>
          </ac:picMkLst>
        </pc:picChg>
      </pc:sldChg>
      <pc:sldChg chg="addSp delSp modSp add mod">
        <pc:chgData name="Dinh Nguyen" userId="75ea2f2f01fb72ed" providerId="LiveId" clId="{33E9C4AA-0E5C-C646-8BC9-E93969CBD77F}" dt="2023-05-22T03:22:45.693" v="1391" actId="1076"/>
        <pc:sldMkLst>
          <pc:docMk/>
          <pc:sldMk cId="2413997455" sldId="315"/>
        </pc:sldMkLst>
        <pc:spChg chg="mod">
          <ac:chgData name="Dinh Nguyen" userId="75ea2f2f01fb72ed" providerId="LiveId" clId="{33E9C4AA-0E5C-C646-8BC9-E93969CBD77F}" dt="2023-05-22T03:22:16.980" v="1383" actId="20577"/>
          <ac:spMkLst>
            <pc:docMk/>
            <pc:sldMk cId="2413997455" sldId="315"/>
            <ac:spMk id="140" creationId="{00000000-0000-0000-0000-000000000000}"/>
          </ac:spMkLst>
        </pc:spChg>
        <pc:picChg chg="del">
          <ac:chgData name="Dinh Nguyen" userId="75ea2f2f01fb72ed" providerId="LiveId" clId="{33E9C4AA-0E5C-C646-8BC9-E93969CBD77F}" dt="2023-05-22T03:22:17.931" v="1384" actId="478"/>
          <ac:picMkLst>
            <pc:docMk/>
            <pc:sldMk cId="2413997455" sldId="315"/>
            <ac:picMk id="3" creationId="{6167D51C-A0A4-40A8-5380-02BF50436981}"/>
          </ac:picMkLst>
        </pc:picChg>
        <pc:picChg chg="add mod">
          <ac:chgData name="Dinh Nguyen" userId="75ea2f2f01fb72ed" providerId="LiveId" clId="{33E9C4AA-0E5C-C646-8BC9-E93969CBD77F}" dt="2023-05-22T03:22:45.693" v="1391" actId="1076"/>
          <ac:picMkLst>
            <pc:docMk/>
            <pc:sldMk cId="2413997455" sldId="315"/>
            <ac:picMk id="4" creationId="{55285937-A6E7-8496-E413-173D0CA8DEC1}"/>
          </ac:picMkLst>
        </pc:picChg>
      </pc:sldChg>
      <pc:sldChg chg="addSp delSp modSp add mod">
        <pc:chgData name="Dinh Nguyen" userId="75ea2f2f01fb72ed" providerId="LiveId" clId="{33E9C4AA-0E5C-C646-8BC9-E93969CBD77F}" dt="2023-05-22T03:24:09.478" v="1458" actId="1076"/>
        <pc:sldMkLst>
          <pc:docMk/>
          <pc:sldMk cId="1947621679" sldId="316"/>
        </pc:sldMkLst>
        <pc:spChg chg="mod">
          <ac:chgData name="Dinh Nguyen" userId="75ea2f2f01fb72ed" providerId="LiveId" clId="{33E9C4AA-0E5C-C646-8BC9-E93969CBD77F}" dt="2023-05-22T03:23:01.608" v="1444" actId="20577"/>
          <ac:spMkLst>
            <pc:docMk/>
            <pc:sldMk cId="1947621679" sldId="316"/>
            <ac:spMk id="140" creationId="{00000000-0000-0000-0000-000000000000}"/>
          </ac:spMkLst>
        </pc:spChg>
        <pc:picChg chg="add del mod">
          <ac:chgData name="Dinh Nguyen" userId="75ea2f2f01fb72ed" providerId="LiveId" clId="{33E9C4AA-0E5C-C646-8BC9-E93969CBD77F}" dt="2023-05-22T03:23:59.880" v="1450" actId="478"/>
          <ac:picMkLst>
            <pc:docMk/>
            <pc:sldMk cId="1947621679" sldId="316"/>
            <ac:picMk id="3" creationId="{FB80C078-4FD4-3807-02BE-2BC486BDACA5}"/>
          </ac:picMkLst>
        </pc:picChg>
        <pc:picChg chg="del">
          <ac:chgData name="Dinh Nguyen" userId="75ea2f2f01fb72ed" providerId="LiveId" clId="{33E9C4AA-0E5C-C646-8BC9-E93969CBD77F}" dt="2023-05-22T03:23:02.461" v="1445" actId="478"/>
          <ac:picMkLst>
            <pc:docMk/>
            <pc:sldMk cId="1947621679" sldId="316"/>
            <ac:picMk id="4" creationId="{55285937-A6E7-8496-E413-173D0CA8DEC1}"/>
          </ac:picMkLst>
        </pc:picChg>
        <pc:picChg chg="add mod">
          <ac:chgData name="Dinh Nguyen" userId="75ea2f2f01fb72ed" providerId="LiveId" clId="{33E9C4AA-0E5C-C646-8BC9-E93969CBD77F}" dt="2023-05-22T03:24:09.478" v="1458" actId="1076"/>
          <ac:picMkLst>
            <pc:docMk/>
            <pc:sldMk cId="1947621679" sldId="316"/>
            <ac:picMk id="6" creationId="{8FA12CF5-D2D4-4B0D-4617-2A29161754D1}"/>
          </ac:picMkLst>
        </pc:picChg>
      </pc:sldChg>
      <pc:sldChg chg="addSp delSp modSp add mod">
        <pc:chgData name="Dinh Nguyen" userId="75ea2f2f01fb72ed" providerId="LiveId" clId="{33E9C4AA-0E5C-C646-8BC9-E93969CBD77F}" dt="2023-05-22T03:24:53.763" v="1476" actId="208"/>
        <pc:sldMkLst>
          <pc:docMk/>
          <pc:sldMk cId="2074488520" sldId="317"/>
        </pc:sldMkLst>
        <pc:spChg chg="mod">
          <ac:chgData name="Dinh Nguyen" userId="75ea2f2f01fb72ed" providerId="LiveId" clId="{33E9C4AA-0E5C-C646-8BC9-E93969CBD77F}" dt="2023-05-22T03:24:23.781" v="1469" actId="20577"/>
          <ac:spMkLst>
            <pc:docMk/>
            <pc:sldMk cId="2074488520" sldId="317"/>
            <ac:spMk id="140" creationId="{00000000-0000-0000-0000-000000000000}"/>
          </ac:spMkLst>
        </pc:spChg>
        <pc:picChg chg="add mod">
          <ac:chgData name="Dinh Nguyen" userId="75ea2f2f01fb72ed" providerId="LiveId" clId="{33E9C4AA-0E5C-C646-8BC9-E93969CBD77F}" dt="2023-05-22T03:24:53.763" v="1476" actId="208"/>
          <ac:picMkLst>
            <pc:docMk/>
            <pc:sldMk cId="2074488520" sldId="317"/>
            <ac:picMk id="3" creationId="{9B96F483-9023-8DB2-64D1-B08E24C2E6EF}"/>
          </ac:picMkLst>
        </pc:picChg>
        <pc:picChg chg="del">
          <ac:chgData name="Dinh Nguyen" userId="75ea2f2f01fb72ed" providerId="LiveId" clId="{33E9C4AA-0E5C-C646-8BC9-E93969CBD77F}" dt="2023-05-22T03:24:17.143" v="1460" actId="478"/>
          <ac:picMkLst>
            <pc:docMk/>
            <pc:sldMk cId="2074488520" sldId="317"/>
            <ac:picMk id="6" creationId="{8FA12CF5-D2D4-4B0D-4617-2A29161754D1}"/>
          </ac:picMkLst>
        </pc:picChg>
      </pc:sldChg>
      <pc:sldChg chg="addSp delSp modSp add mod ord">
        <pc:chgData name="Dinh Nguyen" userId="75ea2f2f01fb72ed" providerId="LiveId" clId="{33E9C4AA-0E5C-C646-8BC9-E93969CBD77F}" dt="2023-05-22T03:27:28.696" v="1495" actId="208"/>
        <pc:sldMkLst>
          <pc:docMk/>
          <pc:sldMk cId="1785610648" sldId="318"/>
        </pc:sldMkLst>
        <pc:spChg chg="mod">
          <ac:chgData name="Dinh Nguyen" userId="75ea2f2f01fb72ed" providerId="LiveId" clId="{33E9C4AA-0E5C-C646-8BC9-E93969CBD77F}" dt="2023-05-22T03:27:13.355" v="1490" actId="113"/>
          <ac:spMkLst>
            <pc:docMk/>
            <pc:sldMk cId="1785610648" sldId="318"/>
            <ac:spMk id="140" creationId="{00000000-0000-0000-0000-000000000000}"/>
          </ac:spMkLst>
        </pc:spChg>
        <pc:picChg chg="del">
          <ac:chgData name="Dinh Nguyen" userId="75ea2f2f01fb72ed" providerId="LiveId" clId="{33E9C4AA-0E5C-C646-8BC9-E93969CBD77F}" dt="2023-05-22T03:26:47.950" v="1482" actId="478"/>
          <ac:picMkLst>
            <pc:docMk/>
            <pc:sldMk cId="1785610648" sldId="318"/>
            <ac:picMk id="3" creationId="{9B96F483-9023-8DB2-64D1-B08E24C2E6EF}"/>
          </ac:picMkLst>
        </pc:picChg>
        <pc:picChg chg="add mod">
          <ac:chgData name="Dinh Nguyen" userId="75ea2f2f01fb72ed" providerId="LiveId" clId="{33E9C4AA-0E5C-C646-8BC9-E93969CBD77F}" dt="2023-05-22T03:27:28.696" v="1495" actId="208"/>
          <ac:picMkLst>
            <pc:docMk/>
            <pc:sldMk cId="1785610648" sldId="318"/>
            <ac:picMk id="4" creationId="{665675BB-0619-E437-A016-8EEA8E0BB5A2}"/>
          </ac:picMkLst>
        </pc:picChg>
      </pc:sldChg>
      <pc:sldChg chg="new del">
        <pc:chgData name="Dinh Nguyen" userId="75ea2f2f01fb72ed" providerId="LiveId" clId="{33E9C4AA-0E5C-C646-8BC9-E93969CBD77F}" dt="2023-05-22T03:26:15.185" v="1478" actId="2696"/>
        <pc:sldMkLst>
          <pc:docMk/>
          <pc:sldMk cId="2519495955" sldId="318"/>
        </pc:sldMkLst>
      </pc:sldChg>
      <pc:sldChg chg="add">
        <pc:chgData name="Dinh Nguyen" userId="75ea2f2f01fb72ed" providerId="LiveId" clId="{33E9C4AA-0E5C-C646-8BC9-E93969CBD77F}" dt="2023-05-22T03:28:03.813" v="1496" actId="2890"/>
        <pc:sldMkLst>
          <pc:docMk/>
          <pc:sldMk cId="2960796563" sldId="319"/>
        </pc:sldMkLst>
      </pc:sldChg>
    </pc:docChg>
  </pc:docChgLst>
  <pc:docChgLst>
    <pc:chgData name="Dinh Nguyen" userId="75ea2f2f01fb72ed" providerId="LiveId" clId="{626F833E-B86D-3049-B71B-882480675160}"/>
    <pc:docChg chg="undo custSel addSld delSld modSld">
      <pc:chgData name="Dinh Nguyen" userId="75ea2f2f01fb72ed" providerId="LiveId" clId="{626F833E-B86D-3049-B71B-882480675160}" dt="2023-05-22T07:47:53.331" v="1225" actId="113"/>
      <pc:docMkLst>
        <pc:docMk/>
      </pc:docMkLst>
      <pc:sldChg chg="modSp mod">
        <pc:chgData name="Dinh Nguyen" userId="75ea2f2f01fb72ed" providerId="LiveId" clId="{626F833E-B86D-3049-B71B-882480675160}" dt="2023-05-22T04:39:52.498" v="11" actId="20577"/>
        <pc:sldMkLst>
          <pc:docMk/>
          <pc:sldMk cId="0" sldId="256"/>
        </pc:sldMkLst>
        <pc:spChg chg="mod">
          <ac:chgData name="Dinh Nguyen" userId="75ea2f2f01fb72ed" providerId="LiveId" clId="{626F833E-B86D-3049-B71B-882480675160}" dt="2023-05-22T04:39:52.498" v="11" actId="20577"/>
          <ac:spMkLst>
            <pc:docMk/>
            <pc:sldMk cId="0" sldId="256"/>
            <ac:spMk id="104" creationId="{00000000-0000-0000-0000-000000000000}"/>
          </ac:spMkLst>
        </pc:spChg>
      </pc:sldChg>
      <pc:sldChg chg="modSp mod">
        <pc:chgData name="Dinh Nguyen" userId="75ea2f2f01fb72ed" providerId="LiveId" clId="{626F833E-B86D-3049-B71B-882480675160}" dt="2023-05-22T07:02:02.288" v="244" actId="20577"/>
        <pc:sldMkLst>
          <pc:docMk/>
          <pc:sldMk cId="0" sldId="257"/>
        </pc:sldMkLst>
        <pc:spChg chg="mod">
          <ac:chgData name="Dinh Nguyen" userId="75ea2f2f01fb72ed" providerId="LiveId" clId="{626F833E-B86D-3049-B71B-882480675160}" dt="2023-05-22T07:02:02.288" v="244" actId="20577"/>
          <ac:spMkLst>
            <pc:docMk/>
            <pc:sldMk cId="0" sldId="257"/>
            <ac:spMk id="111" creationId="{00000000-0000-0000-0000-000000000000}"/>
          </ac:spMkLst>
        </pc:spChg>
      </pc:sldChg>
      <pc:sldChg chg="modSp del mod">
        <pc:chgData name="Dinh Nguyen" userId="75ea2f2f01fb72ed" providerId="LiveId" clId="{626F833E-B86D-3049-B71B-882480675160}" dt="2023-05-22T07:04:02.549" v="302" actId="2696"/>
        <pc:sldMkLst>
          <pc:docMk/>
          <pc:sldMk cId="0" sldId="258"/>
        </pc:sldMkLst>
        <pc:spChg chg="mod">
          <ac:chgData name="Dinh Nguyen" userId="75ea2f2f01fb72ed" providerId="LiveId" clId="{626F833E-B86D-3049-B71B-882480675160}" dt="2023-05-22T04:59:59.739" v="72" actId="20577"/>
          <ac:spMkLst>
            <pc:docMk/>
            <pc:sldMk cId="0" sldId="258"/>
            <ac:spMk id="116" creationId="{00000000-0000-0000-0000-000000000000}"/>
          </ac:spMkLst>
        </pc:spChg>
      </pc:sldChg>
      <pc:sldChg chg="modSp mod">
        <pc:chgData name="Dinh Nguyen" userId="75ea2f2f01fb72ed" providerId="LiveId" clId="{626F833E-B86D-3049-B71B-882480675160}" dt="2023-05-22T07:02:15.116" v="250"/>
        <pc:sldMkLst>
          <pc:docMk/>
          <pc:sldMk cId="0" sldId="259"/>
        </pc:sldMkLst>
        <pc:spChg chg="mod">
          <ac:chgData name="Dinh Nguyen" userId="75ea2f2f01fb72ed" providerId="LiveId" clId="{626F833E-B86D-3049-B71B-882480675160}" dt="2023-05-22T07:02:15.116" v="250"/>
          <ac:spMkLst>
            <pc:docMk/>
            <pc:sldMk cId="0" sldId="259"/>
            <ac:spMk id="125" creationId="{00000000-0000-0000-0000-000000000000}"/>
          </ac:spMkLst>
        </pc:spChg>
      </pc:sldChg>
      <pc:sldChg chg="modSp mod">
        <pc:chgData name="Dinh Nguyen" userId="75ea2f2f01fb72ed" providerId="LiveId" clId="{626F833E-B86D-3049-B71B-882480675160}" dt="2023-05-22T05:00:32.352" v="101" actId="404"/>
        <pc:sldMkLst>
          <pc:docMk/>
          <pc:sldMk cId="0" sldId="260"/>
        </pc:sldMkLst>
        <pc:spChg chg="mod">
          <ac:chgData name="Dinh Nguyen" userId="75ea2f2f01fb72ed" providerId="LiveId" clId="{626F833E-B86D-3049-B71B-882480675160}" dt="2023-05-22T05:00:32.352" v="101" actId="404"/>
          <ac:spMkLst>
            <pc:docMk/>
            <pc:sldMk cId="0" sldId="260"/>
            <ac:spMk id="131" creationId="{00000000-0000-0000-0000-000000000000}"/>
          </ac:spMkLst>
        </pc:spChg>
      </pc:sldChg>
      <pc:sldChg chg="addSp delSp modSp mod">
        <pc:chgData name="Dinh Nguyen" userId="75ea2f2f01fb72ed" providerId="LiveId" clId="{626F833E-B86D-3049-B71B-882480675160}" dt="2023-05-22T06:31:22.067" v="148" actId="1076"/>
        <pc:sldMkLst>
          <pc:docMk/>
          <pc:sldMk cId="0" sldId="261"/>
        </pc:sldMkLst>
        <pc:spChg chg="add del mod">
          <ac:chgData name="Dinh Nguyen" userId="75ea2f2f01fb72ed" providerId="LiveId" clId="{626F833E-B86D-3049-B71B-882480675160}" dt="2023-05-22T06:31:12.674" v="145" actId="478"/>
          <ac:spMkLst>
            <pc:docMk/>
            <pc:sldMk cId="0" sldId="261"/>
            <ac:spMk id="4" creationId="{3CBA051F-5C44-1530-E0BD-B6C941D692D6}"/>
          </ac:spMkLst>
        </pc:spChg>
        <pc:spChg chg="mod">
          <ac:chgData name="Dinh Nguyen" userId="75ea2f2f01fb72ed" providerId="LiveId" clId="{626F833E-B86D-3049-B71B-882480675160}" dt="2023-05-22T05:00:49.999" v="134" actId="20577"/>
          <ac:spMkLst>
            <pc:docMk/>
            <pc:sldMk cId="0" sldId="261"/>
            <ac:spMk id="139" creationId="{00000000-0000-0000-0000-000000000000}"/>
          </ac:spMkLst>
        </pc:spChg>
        <pc:spChg chg="mod">
          <ac:chgData name="Dinh Nguyen" userId="75ea2f2f01fb72ed" providerId="LiveId" clId="{626F833E-B86D-3049-B71B-882480675160}" dt="2023-05-22T05:03:32.658" v="141" actId="114"/>
          <ac:spMkLst>
            <pc:docMk/>
            <pc:sldMk cId="0" sldId="261"/>
            <ac:spMk id="140" creationId="{00000000-0000-0000-0000-000000000000}"/>
          </ac:spMkLst>
        </pc:spChg>
        <pc:grpChg chg="add del mod">
          <ac:chgData name="Dinh Nguyen" userId="75ea2f2f01fb72ed" providerId="LiveId" clId="{626F833E-B86D-3049-B71B-882480675160}" dt="2023-05-22T06:31:10.485" v="144" actId="478"/>
          <ac:grpSpMkLst>
            <pc:docMk/>
            <pc:sldMk cId="0" sldId="261"/>
            <ac:grpSpMk id="2" creationId="{76463BAC-3D2E-92B4-8FEE-A15693C2E099}"/>
          </ac:grpSpMkLst>
        </pc:grpChg>
        <pc:picChg chg="add del mod">
          <ac:chgData name="Dinh Nguyen" userId="75ea2f2f01fb72ed" providerId="LiveId" clId="{626F833E-B86D-3049-B71B-882480675160}" dt="2023-05-22T06:31:10.485" v="144" actId="478"/>
          <ac:picMkLst>
            <pc:docMk/>
            <pc:sldMk cId="0" sldId="261"/>
            <ac:picMk id="3" creationId="{69A3A955-83E7-C4BF-2302-7E7A41833A7A}"/>
          </ac:picMkLst>
        </pc:picChg>
        <pc:picChg chg="add mod">
          <ac:chgData name="Dinh Nguyen" userId="75ea2f2f01fb72ed" providerId="LiveId" clId="{626F833E-B86D-3049-B71B-882480675160}" dt="2023-05-22T06:31:22.067" v="148" actId="1076"/>
          <ac:picMkLst>
            <pc:docMk/>
            <pc:sldMk cId="0" sldId="261"/>
            <ac:picMk id="5" creationId="{6886C083-7A07-6DD8-7F60-33AA086326D9}"/>
          </ac:picMkLst>
        </pc:picChg>
        <pc:picChg chg="del">
          <ac:chgData name="Dinh Nguyen" userId="75ea2f2f01fb72ed" providerId="LiveId" clId="{626F833E-B86D-3049-B71B-882480675160}" dt="2023-05-22T05:00:51.728" v="135" actId="478"/>
          <ac:picMkLst>
            <pc:docMk/>
            <pc:sldMk cId="0" sldId="261"/>
            <ac:picMk id="1026" creationId="{EAFE67CD-2625-6C4F-06F4-454B597145BF}"/>
          </ac:picMkLst>
        </pc:picChg>
      </pc:sldChg>
      <pc:sldChg chg="delSp modSp add mod">
        <pc:chgData name="Dinh Nguyen" userId="75ea2f2f01fb72ed" providerId="LiveId" clId="{626F833E-B86D-3049-B71B-882480675160}" dt="2023-05-22T06:58:50.614" v="193" actId="255"/>
        <pc:sldMkLst>
          <pc:docMk/>
          <pc:sldMk cId="1738442383" sldId="299"/>
        </pc:sldMkLst>
        <pc:spChg chg="mod">
          <ac:chgData name="Dinh Nguyen" userId="75ea2f2f01fb72ed" providerId="LiveId" clId="{626F833E-B86D-3049-B71B-882480675160}" dt="2023-05-22T06:31:47.017" v="173" actId="20577"/>
          <ac:spMkLst>
            <pc:docMk/>
            <pc:sldMk cId="1738442383" sldId="299"/>
            <ac:spMk id="139" creationId="{00000000-0000-0000-0000-000000000000}"/>
          </ac:spMkLst>
        </pc:spChg>
        <pc:spChg chg="mod">
          <ac:chgData name="Dinh Nguyen" userId="75ea2f2f01fb72ed" providerId="LiveId" clId="{626F833E-B86D-3049-B71B-882480675160}" dt="2023-05-22T06:58:50.614" v="193" actId="255"/>
          <ac:spMkLst>
            <pc:docMk/>
            <pc:sldMk cId="1738442383" sldId="299"/>
            <ac:spMk id="140" creationId="{00000000-0000-0000-0000-000000000000}"/>
          </ac:spMkLst>
        </pc:spChg>
        <pc:picChg chg="del">
          <ac:chgData name="Dinh Nguyen" userId="75ea2f2f01fb72ed" providerId="LiveId" clId="{626F833E-B86D-3049-B71B-882480675160}" dt="2023-05-22T06:31:40.588" v="150" actId="478"/>
          <ac:picMkLst>
            <pc:docMk/>
            <pc:sldMk cId="1738442383" sldId="299"/>
            <ac:picMk id="5" creationId="{6886C083-7A07-6DD8-7F60-33AA086326D9}"/>
          </ac:picMkLst>
        </pc:picChg>
      </pc:sldChg>
      <pc:sldChg chg="del">
        <pc:chgData name="Dinh Nguyen" userId="75ea2f2f01fb72ed" providerId="LiveId" clId="{626F833E-B86D-3049-B71B-882480675160}" dt="2023-05-22T05:00:43.259" v="102" actId="2696"/>
        <pc:sldMkLst>
          <pc:docMk/>
          <pc:sldMk cId="2986220781" sldId="299"/>
        </pc:sldMkLst>
      </pc:sldChg>
      <pc:sldChg chg="addSp modSp add mod">
        <pc:chgData name="Dinh Nguyen" userId="75ea2f2f01fb72ed" providerId="LiveId" clId="{626F833E-B86D-3049-B71B-882480675160}" dt="2023-05-22T07:13:24.797" v="522" actId="113"/>
        <pc:sldMkLst>
          <pc:docMk/>
          <pc:sldMk cId="1939376908" sldId="300"/>
        </pc:sldMkLst>
        <pc:spChg chg="mod">
          <ac:chgData name="Dinh Nguyen" userId="75ea2f2f01fb72ed" providerId="LiveId" clId="{626F833E-B86D-3049-B71B-882480675160}" dt="2023-05-22T07:04:20.658" v="343" actId="20577"/>
          <ac:spMkLst>
            <pc:docMk/>
            <pc:sldMk cId="1939376908" sldId="300"/>
            <ac:spMk id="139" creationId="{00000000-0000-0000-0000-000000000000}"/>
          </ac:spMkLst>
        </pc:spChg>
        <pc:spChg chg="mod">
          <ac:chgData name="Dinh Nguyen" userId="75ea2f2f01fb72ed" providerId="LiveId" clId="{626F833E-B86D-3049-B71B-882480675160}" dt="2023-05-22T07:13:24.797" v="522" actId="113"/>
          <ac:spMkLst>
            <pc:docMk/>
            <pc:sldMk cId="1939376908" sldId="300"/>
            <ac:spMk id="140" creationId="{00000000-0000-0000-0000-000000000000}"/>
          </ac:spMkLst>
        </pc:spChg>
        <pc:picChg chg="add mod modCrop">
          <ac:chgData name="Dinh Nguyen" userId="75ea2f2f01fb72ed" providerId="LiveId" clId="{626F833E-B86D-3049-B71B-882480675160}" dt="2023-05-22T07:13:14.758" v="516" actId="1036"/>
          <ac:picMkLst>
            <pc:docMk/>
            <pc:sldMk cId="1939376908" sldId="300"/>
            <ac:picMk id="3" creationId="{8B1AF75E-1D51-068B-5CE6-2EF9D103EA95}"/>
          </ac:picMkLst>
        </pc:picChg>
        <pc:picChg chg="add mod modCrop">
          <ac:chgData name="Dinh Nguyen" userId="75ea2f2f01fb72ed" providerId="LiveId" clId="{626F833E-B86D-3049-B71B-882480675160}" dt="2023-05-22T07:13:13.164" v="514" actId="1037"/>
          <ac:picMkLst>
            <pc:docMk/>
            <pc:sldMk cId="1939376908" sldId="300"/>
            <ac:picMk id="4" creationId="{FA191517-E4B8-256B-0B48-D422A66B77DC}"/>
          </ac:picMkLst>
        </pc:picChg>
      </pc:sldChg>
      <pc:sldChg chg="del">
        <pc:chgData name="Dinh Nguyen" userId="75ea2f2f01fb72ed" providerId="LiveId" clId="{626F833E-B86D-3049-B71B-882480675160}" dt="2023-05-22T05:00:43.278" v="109" actId="2696"/>
        <pc:sldMkLst>
          <pc:docMk/>
          <pc:sldMk cId="3894105707" sldId="300"/>
        </pc:sldMkLst>
      </pc:sldChg>
      <pc:sldChg chg="del">
        <pc:chgData name="Dinh Nguyen" userId="75ea2f2f01fb72ed" providerId="LiveId" clId="{626F833E-B86D-3049-B71B-882480675160}" dt="2023-05-22T05:00:43.286" v="110" actId="2696"/>
        <pc:sldMkLst>
          <pc:docMk/>
          <pc:sldMk cId="3054868345" sldId="301"/>
        </pc:sldMkLst>
      </pc:sldChg>
      <pc:sldChg chg="modSp add mod">
        <pc:chgData name="Dinh Nguyen" userId="75ea2f2f01fb72ed" providerId="LiveId" clId="{626F833E-B86D-3049-B71B-882480675160}" dt="2023-05-22T07:04:14.078" v="317" actId="20577"/>
        <pc:sldMkLst>
          <pc:docMk/>
          <pc:sldMk cId="3556269838" sldId="301"/>
        </pc:sldMkLst>
        <pc:spChg chg="mod">
          <ac:chgData name="Dinh Nguyen" userId="75ea2f2f01fb72ed" providerId="LiveId" clId="{626F833E-B86D-3049-B71B-882480675160}" dt="2023-05-22T07:04:14.078" v="317" actId="20577"/>
          <ac:spMkLst>
            <pc:docMk/>
            <pc:sldMk cId="3556269838" sldId="301"/>
            <ac:spMk id="131" creationId="{00000000-0000-0000-0000-000000000000}"/>
          </ac:spMkLst>
        </pc:spChg>
      </pc:sldChg>
      <pc:sldChg chg="del">
        <pc:chgData name="Dinh Nguyen" userId="75ea2f2f01fb72ed" providerId="LiveId" clId="{626F833E-B86D-3049-B71B-882480675160}" dt="2023-05-22T05:00:43.305" v="121" actId="2696"/>
        <pc:sldMkLst>
          <pc:docMk/>
          <pc:sldMk cId="313983793" sldId="302"/>
        </pc:sldMkLst>
      </pc:sldChg>
      <pc:sldChg chg="addSp delSp modSp add mod">
        <pc:chgData name="Dinh Nguyen" userId="75ea2f2f01fb72ed" providerId="LiveId" clId="{626F833E-B86D-3049-B71B-882480675160}" dt="2023-05-22T07:14:34.550" v="606" actId="1076"/>
        <pc:sldMkLst>
          <pc:docMk/>
          <pc:sldMk cId="1904327583" sldId="302"/>
        </pc:sldMkLst>
        <pc:spChg chg="mod">
          <ac:chgData name="Dinh Nguyen" userId="75ea2f2f01fb72ed" providerId="LiveId" clId="{626F833E-B86D-3049-B71B-882480675160}" dt="2023-05-22T07:14:29.498" v="604" actId="20577"/>
          <ac:spMkLst>
            <pc:docMk/>
            <pc:sldMk cId="1904327583" sldId="302"/>
            <ac:spMk id="140" creationId="{00000000-0000-0000-0000-000000000000}"/>
          </ac:spMkLst>
        </pc:spChg>
        <pc:picChg chg="del">
          <ac:chgData name="Dinh Nguyen" userId="75ea2f2f01fb72ed" providerId="LiveId" clId="{626F833E-B86D-3049-B71B-882480675160}" dt="2023-05-22T07:13:31.852" v="524" actId="478"/>
          <ac:picMkLst>
            <pc:docMk/>
            <pc:sldMk cId="1904327583" sldId="302"/>
            <ac:picMk id="3" creationId="{8B1AF75E-1D51-068B-5CE6-2EF9D103EA95}"/>
          </ac:picMkLst>
        </pc:picChg>
        <pc:picChg chg="del">
          <ac:chgData name="Dinh Nguyen" userId="75ea2f2f01fb72ed" providerId="LiveId" clId="{626F833E-B86D-3049-B71B-882480675160}" dt="2023-05-22T07:13:31.852" v="524" actId="478"/>
          <ac:picMkLst>
            <pc:docMk/>
            <pc:sldMk cId="1904327583" sldId="302"/>
            <ac:picMk id="4" creationId="{FA191517-E4B8-256B-0B48-D422A66B77DC}"/>
          </ac:picMkLst>
        </pc:picChg>
        <pc:picChg chg="add mod">
          <ac:chgData name="Dinh Nguyen" userId="75ea2f2f01fb72ed" providerId="LiveId" clId="{626F833E-B86D-3049-B71B-882480675160}" dt="2023-05-22T07:14:34.550" v="606" actId="1076"/>
          <ac:picMkLst>
            <pc:docMk/>
            <pc:sldMk cId="1904327583" sldId="302"/>
            <ac:picMk id="5" creationId="{3981F8E0-9D13-83D5-F436-73EF7292F630}"/>
          </ac:picMkLst>
        </pc:picChg>
      </pc:sldChg>
      <pc:sldChg chg="del">
        <pc:chgData name="Dinh Nguyen" userId="75ea2f2f01fb72ed" providerId="LiveId" clId="{626F833E-B86D-3049-B71B-882480675160}" dt="2023-05-22T05:00:43.287" v="111" actId="2696"/>
        <pc:sldMkLst>
          <pc:docMk/>
          <pc:sldMk cId="3026066891" sldId="303"/>
        </pc:sldMkLst>
      </pc:sldChg>
      <pc:sldChg chg="add">
        <pc:chgData name="Dinh Nguyen" userId="75ea2f2f01fb72ed" providerId="LiveId" clId="{626F833E-B86D-3049-B71B-882480675160}" dt="2023-05-22T07:14:37.360" v="607" actId="2890"/>
        <pc:sldMkLst>
          <pc:docMk/>
          <pc:sldMk cId="3542842868" sldId="303"/>
        </pc:sldMkLst>
      </pc:sldChg>
      <pc:sldChg chg="del">
        <pc:chgData name="Dinh Nguyen" userId="75ea2f2f01fb72ed" providerId="LiveId" clId="{626F833E-B86D-3049-B71B-882480675160}" dt="2023-05-22T05:00:43.288" v="112" actId="2696"/>
        <pc:sldMkLst>
          <pc:docMk/>
          <pc:sldMk cId="22348647" sldId="304"/>
        </pc:sldMkLst>
      </pc:sldChg>
      <pc:sldChg chg="addSp delSp modSp add mod">
        <pc:chgData name="Dinh Nguyen" userId="75ea2f2f01fb72ed" providerId="LiveId" clId="{626F833E-B86D-3049-B71B-882480675160}" dt="2023-05-22T07:18:33.096" v="692" actId="1076"/>
        <pc:sldMkLst>
          <pc:docMk/>
          <pc:sldMk cId="425267008" sldId="304"/>
        </pc:sldMkLst>
        <pc:spChg chg="mod">
          <ac:chgData name="Dinh Nguyen" userId="75ea2f2f01fb72ed" providerId="LiveId" clId="{626F833E-B86D-3049-B71B-882480675160}" dt="2023-05-22T07:17:12.995" v="677" actId="20577"/>
          <ac:spMkLst>
            <pc:docMk/>
            <pc:sldMk cId="425267008" sldId="304"/>
            <ac:spMk id="140" creationId="{00000000-0000-0000-0000-000000000000}"/>
          </ac:spMkLst>
        </pc:spChg>
        <pc:picChg chg="add mod">
          <ac:chgData name="Dinh Nguyen" userId="75ea2f2f01fb72ed" providerId="LiveId" clId="{626F833E-B86D-3049-B71B-882480675160}" dt="2023-05-22T07:18:28.547" v="691" actId="208"/>
          <ac:picMkLst>
            <pc:docMk/>
            <pc:sldMk cId="425267008" sldId="304"/>
            <ac:picMk id="3" creationId="{8E2E638C-CBC6-C061-A257-B29EF6CF121A}"/>
          </ac:picMkLst>
        </pc:picChg>
        <pc:picChg chg="del">
          <ac:chgData name="Dinh Nguyen" userId="75ea2f2f01fb72ed" providerId="LiveId" clId="{626F833E-B86D-3049-B71B-882480675160}" dt="2023-05-22T07:16:42.477" v="609" actId="478"/>
          <ac:picMkLst>
            <pc:docMk/>
            <pc:sldMk cId="425267008" sldId="304"/>
            <ac:picMk id="5" creationId="{3981F8E0-9D13-83D5-F436-73EF7292F630}"/>
          </ac:picMkLst>
        </pc:picChg>
        <pc:picChg chg="add mod modCrop">
          <ac:chgData name="Dinh Nguyen" userId="75ea2f2f01fb72ed" providerId="LiveId" clId="{626F833E-B86D-3049-B71B-882480675160}" dt="2023-05-22T07:18:33.096" v="692" actId="1076"/>
          <ac:picMkLst>
            <pc:docMk/>
            <pc:sldMk cId="425267008" sldId="304"/>
            <ac:picMk id="6" creationId="{DA2AA4F0-1B32-BEF1-85A0-99E57D44DB27}"/>
          </ac:picMkLst>
        </pc:picChg>
        <pc:picChg chg="add mod">
          <ac:chgData name="Dinh Nguyen" userId="75ea2f2f01fb72ed" providerId="LiveId" clId="{626F833E-B86D-3049-B71B-882480675160}" dt="2023-05-22T07:18:28.547" v="691" actId="208"/>
          <ac:picMkLst>
            <pc:docMk/>
            <pc:sldMk cId="425267008" sldId="304"/>
            <ac:picMk id="7" creationId="{70FAAB88-BEEB-EEB5-BD26-46A60105F65F}"/>
          </ac:picMkLst>
        </pc:picChg>
      </pc:sldChg>
      <pc:sldChg chg="addSp delSp modSp add mod">
        <pc:chgData name="Dinh Nguyen" userId="75ea2f2f01fb72ed" providerId="LiveId" clId="{626F833E-B86D-3049-B71B-882480675160}" dt="2023-05-22T07:25:58.917" v="800" actId="1076"/>
        <pc:sldMkLst>
          <pc:docMk/>
          <pc:sldMk cId="2345783284" sldId="305"/>
        </pc:sldMkLst>
        <pc:spChg chg="add del">
          <ac:chgData name="Dinh Nguyen" userId="75ea2f2f01fb72ed" providerId="LiveId" clId="{626F833E-B86D-3049-B71B-882480675160}" dt="2023-05-22T07:19:07.439" v="696" actId="478"/>
          <ac:spMkLst>
            <pc:docMk/>
            <pc:sldMk cId="2345783284" sldId="305"/>
            <ac:spMk id="2" creationId="{D28D723C-C16A-73E3-4FF6-7F6F22839CBC}"/>
          </ac:spMkLst>
        </pc:spChg>
        <pc:spChg chg="add del">
          <ac:chgData name="Dinh Nguyen" userId="75ea2f2f01fb72ed" providerId="LiveId" clId="{626F833E-B86D-3049-B71B-882480675160}" dt="2023-05-22T07:19:07.439" v="696" actId="478"/>
          <ac:spMkLst>
            <pc:docMk/>
            <pc:sldMk cId="2345783284" sldId="305"/>
            <ac:spMk id="4" creationId="{E48C422E-BD27-BFD7-83D7-D8A68624A0A5}"/>
          </ac:spMkLst>
        </pc:spChg>
        <pc:spChg chg="add mod">
          <ac:chgData name="Dinh Nguyen" userId="75ea2f2f01fb72ed" providerId="LiveId" clId="{626F833E-B86D-3049-B71B-882480675160}" dt="2023-05-22T07:19:11.900" v="698" actId="1076"/>
          <ac:spMkLst>
            <pc:docMk/>
            <pc:sldMk cId="2345783284" sldId="305"/>
            <ac:spMk id="5" creationId="{89639B2E-414A-67D5-2BC9-A1EA6A87954A}"/>
          </ac:spMkLst>
        </pc:spChg>
        <pc:spChg chg="add del mod">
          <ac:chgData name="Dinh Nguyen" userId="75ea2f2f01fb72ed" providerId="LiveId" clId="{626F833E-B86D-3049-B71B-882480675160}" dt="2023-05-22T07:19:25.527" v="704" actId="478"/>
          <ac:spMkLst>
            <pc:docMk/>
            <pc:sldMk cId="2345783284" sldId="305"/>
            <ac:spMk id="8" creationId="{E35577BB-7CD5-B555-5B13-8B7E03E20D18}"/>
          </ac:spMkLst>
        </pc:spChg>
        <pc:spChg chg="mod">
          <ac:chgData name="Dinh Nguyen" userId="75ea2f2f01fb72ed" providerId="LiveId" clId="{626F833E-B86D-3049-B71B-882480675160}" dt="2023-05-22T07:25:58.917" v="800" actId="1076"/>
          <ac:spMkLst>
            <pc:docMk/>
            <pc:sldMk cId="2345783284" sldId="305"/>
            <ac:spMk id="140" creationId="{00000000-0000-0000-0000-000000000000}"/>
          </ac:spMkLst>
        </pc:spChg>
        <pc:picChg chg="del">
          <ac:chgData name="Dinh Nguyen" userId="75ea2f2f01fb72ed" providerId="LiveId" clId="{626F833E-B86D-3049-B71B-882480675160}" dt="2023-05-22T07:19:04.117" v="694" actId="478"/>
          <ac:picMkLst>
            <pc:docMk/>
            <pc:sldMk cId="2345783284" sldId="305"/>
            <ac:picMk id="3" creationId="{8E2E638C-CBC6-C061-A257-B29EF6CF121A}"/>
          </ac:picMkLst>
        </pc:picChg>
        <pc:picChg chg="del">
          <ac:chgData name="Dinh Nguyen" userId="75ea2f2f01fb72ed" providerId="LiveId" clId="{626F833E-B86D-3049-B71B-882480675160}" dt="2023-05-22T07:19:04.117" v="694" actId="478"/>
          <ac:picMkLst>
            <pc:docMk/>
            <pc:sldMk cId="2345783284" sldId="305"/>
            <ac:picMk id="6" creationId="{DA2AA4F0-1B32-BEF1-85A0-99E57D44DB27}"/>
          </ac:picMkLst>
        </pc:picChg>
        <pc:picChg chg="del">
          <ac:chgData name="Dinh Nguyen" userId="75ea2f2f01fb72ed" providerId="LiveId" clId="{626F833E-B86D-3049-B71B-882480675160}" dt="2023-05-22T07:19:04.117" v="694" actId="478"/>
          <ac:picMkLst>
            <pc:docMk/>
            <pc:sldMk cId="2345783284" sldId="305"/>
            <ac:picMk id="7" creationId="{70FAAB88-BEEB-EEB5-BD26-46A60105F65F}"/>
          </ac:picMkLst>
        </pc:picChg>
        <pc:picChg chg="add del">
          <ac:chgData name="Dinh Nguyen" userId="75ea2f2f01fb72ed" providerId="LiveId" clId="{626F833E-B86D-3049-B71B-882480675160}" dt="2023-05-22T07:19:07.439" v="696" actId="478"/>
          <ac:picMkLst>
            <pc:docMk/>
            <pc:sldMk cId="2345783284" sldId="305"/>
            <ac:picMk id="3073" creationId="{C9AD451C-5F35-ACF8-D66B-72414257C5A4}"/>
          </ac:picMkLst>
        </pc:picChg>
        <pc:picChg chg="add del mod">
          <ac:chgData name="Dinh Nguyen" userId="75ea2f2f01fb72ed" providerId="LiveId" clId="{626F833E-B86D-3049-B71B-882480675160}" dt="2023-05-22T07:19:13.627" v="699" actId="478"/>
          <ac:picMkLst>
            <pc:docMk/>
            <pc:sldMk cId="2345783284" sldId="305"/>
            <ac:picMk id="3076" creationId="{25013543-9DEC-4A63-B7DD-069753B61BDE}"/>
          </ac:picMkLst>
        </pc:picChg>
      </pc:sldChg>
      <pc:sldChg chg="del">
        <pc:chgData name="Dinh Nguyen" userId="75ea2f2f01fb72ed" providerId="LiveId" clId="{626F833E-B86D-3049-B71B-882480675160}" dt="2023-05-22T05:00:43.266" v="108" actId="2696"/>
        <pc:sldMkLst>
          <pc:docMk/>
          <pc:sldMk cId="3108891100" sldId="305"/>
        </pc:sldMkLst>
      </pc:sldChg>
      <pc:sldChg chg="addSp modSp add mod">
        <pc:chgData name="Dinh Nguyen" userId="75ea2f2f01fb72ed" providerId="LiveId" clId="{626F833E-B86D-3049-B71B-882480675160}" dt="2023-05-22T07:26:24.300" v="809" actId="208"/>
        <pc:sldMkLst>
          <pc:docMk/>
          <pc:sldMk cId="443367732" sldId="306"/>
        </pc:sldMkLst>
        <pc:spChg chg="mod">
          <ac:chgData name="Dinh Nguyen" userId="75ea2f2f01fb72ed" providerId="LiveId" clId="{626F833E-B86D-3049-B71B-882480675160}" dt="2023-05-22T07:26:12.581" v="803" actId="14100"/>
          <ac:spMkLst>
            <pc:docMk/>
            <pc:sldMk cId="443367732" sldId="306"/>
            <ac:spMk id="140" creationId="{00000000-0000-0000-0000-000000000000}"/>
          </ac:spMkLst>
        </pc:spChg>
        <pc:picChg chg="add mod">
          <ac:chgData name="Dinh Nguyen" userId="75ea2f2f01fb72ed" providerId="LiveId" clId="{626F833E-B86D-3049-B71B-882480675160}" dt="2023-05-22T07:26:24.300" v="809" actId="208"/>
          <ac:picMkLst>
            <pc:docMk/>
            <pc:sldMk cId="443367732" sldId="306"/>
            <ac:picMk id="3" creationId="{98B0C43E-9071-9224-D076-9FFF9AFD0201}"/>
          </ac:picMkLst>
        </pc:picChg>
      </pc:sldChg>
      <pc:sldChg chg="del">
        <pc:chgData name="Dinh Nguyen" userId="75ea2f2f01fb72ed" providerId="LiveId" clId="{626F833E-B86D-3049-B71B-882480675160}" dt="2023-05-22T05:00:43.294" v="118" actId="2696"/>
        <pc:sldMkLst>
          <pc:docMk/>
          <pc:sldMk cId="3315777636" sldId="306"/>
        </pc:sldMkLst>
      </pc:sldChg>
      <pc:sldChg chg="modSp add mod">
        <pc:chgData name="Dinh Nguyen" userId="75ea2f2f01fb72ed" providerId="LiveId" clId="{626F833E-B86D-3049-B71B-882480675160}" dt="2023-05-22T07:29:01.385" v="881" actId="12"/>
        <pc:sldMkLst>
          <pc:docMk/>
          <pc:sldMk cId="112453784" sldId="307"/>
        </pc:sldMkLst>
        <pc:spChg chg="mod">
          <ac:chgData name="Dinh Nguyen" userId="75ea2f2f01fb72ed" providerId="LiveId" clId="{626F833E-B86D-3049-B71B-882480675160}" dt="2023-05-22T07:29:01.385" v="881" actId="12"/>
          <ac:spMkLst>
            <pc:docMk/>
            <pc:sldMk cId="112453784" sldId="307"/>
            <ac:spMk id="140" creationId="{00000000-0000-0000-0000-000000000000}"/>
          </ac:spMkLst>
        </pc:spChg>
      </pc:sldChg>
      <pc:sldChg chg="del">
        <pc:chgData name="Dinh Nguyen" userId="75ea2f2f01fb72ed" providerId="LiveId" clId="{626F833E-B86D-3049-B71B-882480675160}" dt="2023-05-22T05:00:43.292" v="116" actId="2696"/>
        <pc:sldMkLst>
          <pc:docMk/>
          <pc:sldMk cId="2878937763" sldId="307"/>
        </pc:sldMkLst>
      </pc:sldChg>
      <pc:sldChg chg="addSp delSp modSp add mod">
        <pc:chgData name="Dinh Nguyen" userId="75ea2f2f01fb72ed" providerId="LiveId" clId="{626F833E-B86D-3049-B71B-882480675160}" dt="2023-05-22T07:29:41.056" v="889" actId="208"/>
        <pc:sldMkLst>
          <pc:docMk/>
          <pc:sldMk cId="1239122116" sldId="308"/>
        </pc:sldMkLst>
        <pc:picChg chg="del">
          <ac:chgData name="Dinh Nguyen" userId="75ea2f2f01fb72ed" providerId="LiveId" clId="{626F833E-B86D-3049-B71B-882480675160}" dt="2023-05-22T07:29:34.192" v="883" actId="478"/>
          <ac:picMkLst>
            <pc:docMk/>
            <pc:sldMk cId="1239122116" sldId="308"/>
            <ac:picMk id="3" creationId="{98B0C43E-9071-9224-D076-9FFF9AFD0201}"/>
          </ac:picMkLst>
        </pc:picChg>
        <pc:picChg chg="add mod">
          <ac:chgData name="Dinh Nguyen" userId="75ea2f2f01fb72ed" providerId="LiveId" clId="{626F833E-B86D-3049-B71B-882480675160}" dt="2023-05-22T07:29:41.056" v="889" actId="208"/>
          <ac:picMkLst>
            <pc:docMk/>
            <pc:sldMk cId="1239122116" sldId="308"/>
            <ac:picMk id="4" creationId="{A5B11142-F1AB-6EA3-412B-741A5809F8EB}"/>
          </ac:picMkLst>
        </pc:picChg>
      </pc:sldChg>
      <pc:sldChg chg="del">
        <pc:chgData name="Dinh Nguyen" userId="75ea2f2f01fb72ed" providerId="LiveId" clId="{626F833E-B86D-3049-B71B-882480675160}" dt="2023-05-22T05:00:43.296" v="120" actId="2696"/>
        <pc:sldMkLst>
          <pc:docMk/>
          <pc:sldMk cId="1931837376" sldId="308"/>
        </pc:sldMkLst>
      </pc:sldChg>
      <pc:sldChg chg="addSp delSp modSp add mod">
        <pc:chgData name="Dinh Nguyen" userId="75ea2f2f01fb72ed" providerId="LiveId" clId="{626F833E-B86D-3049-B71B-882480675160}" dt="2023-05-22T07:33:55.356" v="920" actId="1076"/>
        <pc:sldMkLst>
          <pc:docMk/>
          <pc:sldMk cId="2225229560" sldId="309"/>
        </pc:sldMkLst>
        <pc:spChg chg="mod">
          <ac:chgData name="Dinh Nguyen" userId="75ea2f2f01fb72ed" providerId="LiveId" clId="{626F833E-B86D-3049-B71B-882480675160}" dt="2023-05-22T07:31:52.391" v="906" actId="20577"/>
          <ac:spMkLst>
            <pc:docMk/>
            <pc:sldMk cId="2225229560" sldId="309"/>
            <ac:spMk id="140" creationId="{00000000-0000-0000-0000-000000000000}"/>
          </ac:spMkLst>
        </pc:spChg>
        <pc:picChg chg="add mod">
          <ac:chgData name="Dinh Nguyen" userId="75ea2f2f01fb72ed" providerId="LiveId" clId="{626F833E-B86D-3049-B71B-882480675160}" dt="2023-05-22T07:33:33.925" v="914" actId="14100"/>
          <ac:picMkLst>
            <pc:docMk/>
            <pc:sldMk cId="2225229560" sldId="309"/>
            <ac:picMk id="3" creationId="{AF805021-289D-B769-3E8A-F4BF1893E89E}"/>
          </ac:picMkLst>
        </pc:picChg>
        <pc:picChg chg="del">
          <ac:chgData name="Dinh Nguyen" userId="75ea2f2f01fb72ed" providerId="LiveId" clId="{626F833E-B86D-3049-B71B-882480675160}" dt="2023-05-22T07:31:12.855" v="891" actId="478"/>
          <ac:picMkLst>
            <pc:docMk/>
            <pc:sldMk cId="2225229560" sldId="309"/>
            <ac:picMk id="4" creationId="{A5B11142-F1AB-6EA3-412B-741A5809F8EB}"/>
          </ac:picMkLst>
        </pc:picChg>
        <pc:picChg chg="add mod modCrop">
          <ac:chgData name="Dinh Nguyen" userId="75ea2f2f01fb72ed" providerId="LiveId" clId="{626F833E-B86D-3049-B71B-882480675160}" dt="2023-05-22T07:33:55.356" v="920" actId="1076"/>
          <ac:picMkLst>
            <pc:docMk/>
            <pc:sldMk cId="2225229560" sldId="309"/>
            <ac:picMk id="7" creationId="{10F8F550-2E8C-F425-24A9-28D1C51CFA30}"/>
          </ac:picMkLst>
        </pc:picChg>
      </pc:sldChg>
      <pc:sldChg chg="del">
        <pc:chgData name="Dinh Nguyen" userId="75ea2f2f01fb72ed" providerId="LiveId" clId="{626F833E-B86D-3049-B71B-882480675160}" dt="2023-05-22T05:00:43.264" v="106" actId="2696"/>
        <pc:sldMkLst>
          <pc:docMk/>
          <pc:sldMk cId="2842294016" sldId="309"/>
        </pc:sldMkLst>
      </pc:sldChg>
      <pc:sldChg chg="del">
        <pc:chgData name="Dinh Nguyen" userId="75ea2f2f01fb72ed" providerId="LiveId" clId="{626F833E-B86D-3049-B71B-882480675160}" dt="2023-05-22T05:00:43.291" v="115" actId="2696"/>
        <pc:sldMkLst>
          <pc:docMk/>
          <pc:sldMk cId="738762764" sldId="310"/>
        </pc:sldMkLst>
      </pc:sldChg>
      <pc:sldChg chg="delSp modSp add mod">
        <pc:chgData name="Dinh Nguyen" userId="75ea2f2f01fb72ed" providerId="LiveId" clId="{626F833E-B86D-3049-B71B-882480675160}" dt="2023-05-22T07:42:15.048" v="1089"/>
        <pc:sldMkLst>
          <pc:docMk/>
          <pc:sldMk cId="2943869978" sldId="310"/>
        </pc:sldMkLst>
        <pc:spChg chg="mod">
          <ac:chgData name="Dinh Nguyen" userId="75ea2f2f01fb72ed" providerId="LiveId" clId="{626F833E-B86D-3049-B71B-882480675160}" dt="2023-05-22T07:37:35.878" v="964" actId="20577"/>
          <ac:spMkLst>
            <pc:docMk/>
            <pc:sldMk cId="2943869978" sldId="310"/>
            <ac:spMk id="139" creationId="{00000000-0000-0000-0000-000000000000}"/>
          </ac:spMkLst>
        </pc:spChg>
        <pc:spChg chg="mod">
          <ac:chgData name="Dinh Nguyen" userId="75ea2f2f01fb72ed" providerId="LiveId" clId="{626F833E-B86D-3049-B71B-882480675160}" dt="2023-05-22T07:42:15.048" v="1089"/>
          <ac:spMkLst>
            <pc:docMk/>
            <pc:sldMk cId="2943869978" sldId="310"/>
            <ac:spMk id="140" creationId="{00000000-0000-0000-0000-000000000000}"/>
          </ac:spMkLst>
        </pc:spChg>
        <pc:picChg chg="del">
          <ac:chgData name="Dinh Nguyen" userId="75ea2f2f01fb72ed" providerId="LiveId" clId="{626F833E-B86D-3049-B71B-882480675160}" dt="2023-05-22T07:37:38.416" v="966" actId="478"/>
          <ac:picMkLst>
            <pc:docMk/>
            <pc:sldMk cId="2943869978" sldId="310"/>
            <ac:picMk id="3" creationId="{AF805021-289D-B769-3E8A-F4BF1893E89E}"/>
          </ac:picMkLst>
        </pc:picChg>
        <pc:picChg chg="del">
          <ac:chgData name="Dinh Nguyen" userId="75ea2f2f01fb72ed" providerId="LiveId" clId="{626F833E-B86D-3049-B71B-882480675160}" dt="2023-05-22T07:37:37.577" v="965" actId="478"/>
          <ac:picMkLst>
            <pc:docMk/>
            <pc:sldMk cId="2943869978" sldId="310"/>
            <ac:picMk id="7" creationId="{10F8F550-2E8C-F425-24A9-28D1C51CFA30}"/>
          </ac:picMkLst>
        </pc:picChg>
      </pc:sldChg>
      <pc:sldChg chg="del">
        <pc:chgData name="Dinh Nguyen" userId="75ea2f2f01fb72ed" providerId="LiveId" clId="{626F833E-B86D-3049-B71B-882480675160}" dt="2023-05-22T05:00:43.310" v="122" actId="2696"/>
        <pc:sldMkLst>
          <pc:docMk/>
          <pc:sldMk cId="2906664709" sldId="311"/>
        </pc:sldMkLst>
      </pc:sldChg>
      <pc:sldChg chg="modSp add mod">
        <pc:chgData name="Dinh Nguyen" userId="75ea2f2f01fb72ed" providerId="LiveId" clId="{626F833E-B86D-3049-B71B-882480675160}" dt="2023-05-22T07:45:35.582" v="1208" actId="207"/>
        <pc:sldMkLst>
          <pc:docMk/>
          <pc:sldMk cId="3680743004" sldId="311"/>
        </pc:sldMkLst>
        <pc:spChg chg="mod">
          <ac:chgData name="Dinh Nguyen" userId="75ea2f2f01fb72ed" providerId="LiveId" clId="{626F833E-B86D-3049-B71B-882480675160}" dt="2023-05-22T07:45:35.582" v="1208" actId="207"/>
          <ac:spMkLst>
            <pc:docMk/>
            <pc:sldMk cId="3680743004" sldId="311"/>
            <ac:spMk id="140" creationId="{00000000-0000-0000-0000-000000000000}"/>
          </ac:spMkLst>
        </pc:spChg>
      </pc:sldChg>
      <pc:sldChg chg="addSp modSp add mod">
        <pc:chgData name="Dinh Nguyen" userId="75ea2f2f01fb72ed" providerId="LiveId" clId="{626F833E-B86D-3049-B71B-882480675160}" dt="2023-05-22T07:47:53.331" v="1225" actId="113"/>
        <pc:sldMkLst>
          <pc:docMk/>
          <pc:sldMk cId="1797015872" sldId="312"/>
        </pc:sldMkLst>
        <pc:spChg chg="mod">
          <ac:chgData name="Dinh Nguyen" userId="75ea2f2f01fb72ed" providerId="LiveId" clId="{626F833E-B86D-3049-B71B-882480675160}" dt="2023-05-22T07:47:53.331" v="1225" actId="113"/>
          <ac:spMkLst>
            <pc:docMk/>
            <pc:sldMk cId="1797015872" sldId="312"/>
            <ac:spMk id="140" creationId="{00000000-0000-0000-0000-000000000000}"/>
          </ac:spMkLst>
        </pc:spChg>
        <pc:picChg chg="add mod">
          <ac:chgData name="Dinh Nguyen" userId="75ea2f2f01fb72ed" providerId="LiveId" clId="{626F833E-B86D-3049-B71B-882480675160}" dt="2023-05-22T07:47:39.207" v="1221" actId="208"/>
          <ac:picMkLst>
            <pc:docMk/>
            <pc:sldMk cId="1797015872" sldId="312"/>
            <ac:picMk id="3" creationId="{4BC54399-BBF2-44A5-7220-222F8581DDD7}"/>
          </ac:picMkLst>
        </pc:picChg>
      </pc:sldChg>
      <pc:sldChg chg="del">
        <pc:chgData name="Dinh Nguyen" userId="75ea2f2f01fb72ed" providerId="LiveId" clId="{626F833E-B86D-3049-B71B-882480675160}" dt="2023-05-22T05:00:43.262" v="104" actId="2696"/>
        <pc:sldMkLst>
          <pc:docMk/>
          <pc:sldMk cId="3933132074" sldId="312"/>
        </pc:sldMkLst>
      </pc:sldChg>
      <pc:sldChg chg="del">
        <pc:chgData name="Dinh Nguyen" userId="75ea2f2f01fb72ed" providerId="LiveId" clId="{626F833E-B86D-3049-B71B-882480675160}" dt="2023-05-22T05:00:43.293" v="117" actId="2696"/>
        <pc:sldMkLst>
          <pc:docMk/>
          <pc:sldMk cId="1957175420" sldId="313"/>
        </pc:sldMkLst>
      </pc:sldChg>
      <pc:sldChg chg="del">
        <pc:chgData name="Dinh Nguyen" userId="75ea2f2f01fb72ed" providerId="LiveId" clId="{626F833E-B86D-3049-B71B-882480675160}" dt="2023-05-22T05:00:43.263" v="105" actId="2696"/>
        <pc:sldMkLst>
          <pc:docMk/>
          <pc:sldMk cId="2409128969" sldId="314"/>
        </pc:sldMkLst>
      </pc:sldChg>
      <pc:sldChg chg="del">
        <pc:chgData name="Dinh Nguyen" userId="75ea2f2f01fb72ed" providerId="LiveId" clId="{626F833E-B86D-3049-B71B-882480675160}" dt="2023-05-22T05:00:43.295" v="119" actId="2696"/>
        <pc:sldMkLst>
          <pc:docMk/>
          <pc:sldMk cId="2413997455" sldId="315"/>
        </pc:sldMkLst>
      </pc:sldChg>
      <pc:sldChg chg="del">
        <pc:chgData name="Dinh Nguyen" userId="75ea2f2f01fb72ed" providerId="LiveId" clId="{626F833E-B86D-3049-B71B-882480675160}" dt="2023-05-22T05:00:43.261" v="103" actId="2696"/>
        <pc:sldMkLst>
          <pc:docMk/>
          <pc:sldMk cId="1947621679" sldId="316"/>
        </pc:sldMkLst>
      </pc:sldChg>
      <pc:sldChg chg="del">
        <pc:chgData name="Dinh Nguyen" userId="75ea2f2f01fb72ed" providerId="LiveId" clId="{626F833E-B86D-3049-B71B-882480675160}" dt="2023-05-22T05:00:43.290" v="114" actId="2696"/>
        <pc:sldMkLst>
          <pc:docMk/>
          <pc:sldMk cId="2074488520" sldId="317"/>
        </pc:sldMkLst>
      </pc:sldChg>
      <pc:sldChg chg="del">
        <pc:chgData name="Dinh Nguyen" userId="75ea2f2f01fb72ed" providerId="LiveId" clId="{626F833E-B86D-3049-B71B-882480675160}" dt="2023-05-22T05:00:43.265" v="107" actId="2696"/>
        <pc:sldMkLst>
          <pc:docMk/>
          <pc:sldMk cId="1785610648" sldId="318"/>
        </pc:sldMkLst>
      </pc:sldChg>
      <pc:sldChg chg="del">
        <pc:chgData name="Dinh Nguyen" userId="75ea2f2f01fb72ed" providerId="LiveId" clId="{626F833E-B86D-3049-B71B-882480675160}" dt="2023-05-22T05:00:43.289" v="113" actId="2696"/>
        <pc:sldMkLst>
          <pc:docMk/>
          <pc:sldMk cId="2960796563" sldId="319"/>
        </pc:sldMkLst>
      </pc:sldChg>
    </pc:docChg>
  </pc:docChgLst>
  <pc:docChgLst>
    <pc:chgData name="Dinh Nguyen" userId="75ea2f2f01fb72ed" providerId="LiveId" clId="{CDDF1467-7D2A-5340-8A39-4CD4E7AC2F38}"/>
    <pc:docChg chg="custSel modSld">
      <pc:chgData name="Dinh Nguyen" userId="75ea2f2f01fb72ed" providerId="LiveId" clId="{CDDF1467-7D2A-5340-8A39-4CD4E7AC2F38}" dt="2023-03-31T00:59:49.725" v="39" actId="5793"/>
      <pc:docMkLst>
        <pc:docMk/>
      </pc:docMkLst>
      <pc:sldChg chg="modSp mod">
        <pc:chgData name="Dinh Nguyen" userId="75ea2f2f01fb72ed" providerId="LiveId" clId="{CDDF1467-7D2A-5340-8A39-4CD4E7AC2F38}" dt="2023-03-31T00:59:40.107" v="34" actId="20577"/>
        <pc:sldMkLst>
          <pc:docMk/>
          <pc:sldMk cId="0" sldId="280"/>
        </pc:sldMkLst>
        <pc:spChg chg="mod">
          <ac:chgData name="Dinh Nguyen" userId="75ea2f2f01fb72ed" providerId="LiveId" clId="{CDDF1467-7D2A-5340-8A39-4CD4E7AC2F38}" dt="2023-03-31T00:59:40.107" v="34" actId="20577"/>
          <ac:spMkLst>
            <pc:docMk/>
            <pc:sldMk cId="0" sldId="280"/>
            <ac:spMk id="287" creationId="{00000000-0000-0000-0000-000000000000}"/>
          </ac:spMkLst>
        </pc:spChg>
      </pc:sldChg>
      <pc:sldChg chg="modSp mod">
        <pc:chgData name="Dinh Nguyen" userId="75ea2f2f01fb72ed" providerId="LiveId" clId="{CDDF1467-7D2A-5340-8A39-4CD4E7AC2F38}" dt="2023-03-31T00:59:49.725" v="39" actId="5793"/>
        <pc:sldMkLst>
          <pc:docMk/>
          <pc:sldMk cId="0" sldId="282"/>
        </pc:sldMkLst>
        <pc:spChg chg="mod">
          <ac:chgData name="Dinh Nguyen" userId="75ea2f2f01fb72ed" providerId="LiveId" clId="{CDDF1467-7D2A-5340-8A39-4CD4E7AC2F38}" dt="2023-03-31T00:59:49.725" v="39" actId="5793"/>
          <ac:spMkLst>
            <pc:docMk/>
            <pc:sldMk cId="0" sldId="282"/>
            <ac:spMk id="301" creationId="{00000000-0000-0000-0000-000000000000}"/>
          </ac:spMkLst>
        </pc:spChg>
      </pc:sldChg>
      <pc:sldChg chg="modSp mod">
        <pc:chgData name="Dinh Nguyen" userId="75ea2f2f01fb72ed" providerId="LiveId" clId="{CDDF1467-7D2A-5340-8A39-4CD4E7AC2F38}" dt="2023-03-31T00:58:58.760" v="9" actId="5793"/>
        <pc:sldMkLst>
          <pc:docMk/>
          <pc:sldMk cId="0" sldId="283"/>
        </pc:sldMkLst>
        <pc:spChg chg="mod">
          <ac:chgData name="Dinh Nguyen" userId="75ea2f2f01fb72ed" providerId="LiveId" clId="{CDDF1467-7D2A-5340-8A39-4CD4E7AC2F38}" dt="2023-03-31T00:58:58.760" v="9" actId="5793"/>
          <ac:spMkLst>
            <pc:docMk/>
            <pc:sldMk cId="0" sldId="283"/>
            <ac:spMk id="309" creationId="{00000000-0000-0000-0000-000000000000}"/>
          </ac:spMkLst>
        </pc:spChg>
      </pc:sldChg>
    </pc:docChg>
  </pc:docChgLst>
  <pc:docChgLst>
    <pc:chgData name="Dinh Nguyen" userId="75ea2f2f01fb72ed" providerId="LiveId" clId="{47AE8DF5-508C-C841-884F-395D239CBCAF}"/>
    <pc:docChg chg="undo custSel addSld delSld modSld sldOrd">
      <pc:chgData name="Dinh Nguyen" userId="75ea2f2f01fb72ed" providerId="LiveId" clId="{47AE8DF5-508C-C841-884F-395D239CBCAF}" dt="2023-05-25T18:40:36.403" v="2655"/>
      <pc:docMkLst>
        <pc:docMk/>
      </pc:docMkLst>
      <pc:sldChg chg="modSp mod">
        <pc:chgData name="Dinh Nguyen" userId="75ea2f2f01fb72ed" providerId="LiveId" clId="{47AE8DF5-508C-C841-884F-395D239CBCAF}" dt="2023-05-24T00:08:39.062" v="28" actId="20577"/>
        <pc:sldMkLst>
          <pc:docMk/>
          <pc:sldMk cId="0" sldId="256"/>
        </pc:sldMkLst>
        <pc:spChg chg="mod">
          <ac:chgData name="Dinh Nguyen" userId="75ea2f2f01fb72ed" providerId="LiveId" clId="{47AE8DF5-508C-C841-884F-395D239CBCAF}" dt="2023-05-24T00:08:39.062" v="28" actId="20577"/>
          <ac:spMkLst>
            <pc:docMk/>
            <pc:sldMk cId="0" sldId="256"/>
            <ac:spMk id="104" creationId="{00000000-0000-0000-0000-000000000000}"/>
          </ac:spMkLst>
        </pc:spChg>
      </pc:sldChg>
      <pc:sldChg chg="modSp mod">
        <pc:chgData name="Dinh Nguyen" userId="75ea2f2f01fb72ed" providerId="LiveId" clId="{47AE8DF5-508C-C841-884F-395D239CBCAF}" dt="2023-05-24T00:09:04.854" v="47" actId="20577"/>
        <pc:sldMkLst>
          <pc:docMk/>
          <pc:sldMk cId="0" sldId="257"/>
        </pc:sldMkLst>
        <pc:spChg chg="mod">
          <ac:chgData name="Dinh Nguyen" userId="75ea2f2f01fb72ed" providerId="LiveId" clId="{47AE8DF5-508C-C841-884F-395D239CBCAF}" dt="2023-05-24T00:09:04.854" v="47" actId="20577"/>
          <ac:spMkLst>
            <pc:docMk/>
            <pc:sldMk cId="0" sldId="257"/>
            <ac:spMk id="111" creationId="{00000000-0000-0000-0000-000000000000}"/>
          </ac:spMkLst>
        </pc:spChg>
      </pc:sldChg>
      <pc:sldChg chg="modSp mod">
        <pc:chgData name="Dinh Nguyen" userId="75ea2f2f01fb72ed" providerId="LiveId" clId="{47AE8DF5-508C-C841-884F-395D239CBCAF}" dt="2023-05-24T00:09:14.971" v="51" actId="20577"/>
        <pc:sldMkLst>
          <pc:docMk/>
          <pc:sldMk cId="0" sldId="259"/>
        </pc:sldMkLst>
        <pc:spChg chg="mod">
          <ac:chgData name="Dinh Nguyen" userId="75ea2f2f01fb72ed" providerId="LiveId" clId="{47AE8DF5-508C-C841-884F-395D239CBCAF}" dt="2023-05-24T00:09:14.971" v="51" actId="20577"/>
          <ac:spMkLst>
            <pc:docMk/>
            <pc:sldMk cId="0" sldId="259"/>
            <ac:spMk id="125" creationId="{00000000-0000-0000-0000-000000000000}"/>
          </ac:spMkLst>
        </pc:spChg>
      </pc:sldChg>
      <pc:sldChg chg="modSp mod">
        <pc:chgData name="Dinh Nguyen" userId="75ea2f2f01fb72ed" providerId="LiveId" clId="{47AE8DF5-508C-C841-884F-395D239CBCAF}" dt="2023-05-24T00:09:36.993" v="79" actId="20577"/>
        <pc:sldMkLst>
          <pc:docMk/>
          <pc:sldMk cId="0" sldId="260"/>
        </pc:sldMkLst>
        <pc:spChg chg="mod">
          <ac:chgData name="Dinh Nguyen" userId="75ea2f2f01fb72ed" providerId="LiveId" clId="{47AE8DF5-508C-C841-884F-395D239CBCAF}" dt="2023-05-24T00:09:36.993" v="79" actId="20577"/>
          <ac:spMkLst>
            <pc:docMk/>
            <pc:sldMk cId="0" sldId="260"/>
            <ac:spMk id="131" creationId="{00000000-0000-0000-0000-000000000000}"/>
          </ac:spMkLst>
        </pc:spChg>
      </pc:sldChg>
      <pc:sldChg chg="addSp delSp modSp add del mod">
        <pc:chgData name="Dinh Nguyen" userId="75ea2f2f01fb72ed" providerId="LiveId" clId="{47AE8DF5-508C-C841-884F-395D239CBCAF}" dt="2023-05-24T02:33:31.344" v="121" actId="1076"/>
        <pc:sldMkLst>
          <pc:docMk/>
          <pc:sldMk cId="0" sldId="261"/>
        </pc:sldMkLst>
        <pc:spChg chg="mod">
          <ac:chgData name="Dinh Nguyen" userId="75ea2f2f01fb72ed" providerId="LiveId" clId="{47AE8DF5-508C-C841-884F-395D239CBCAF}" dt="2023-05-24T02:32:09.377" v="98"/>
          <ac:spMkLst>
            <pc:docMk/>
            <pc:sldMk cId="0" sldId="261"/>
            <ac:spMk id="139" creationId="{00000000-0000-0000-0000-000000000000}"/>
          </ac:spMkLst>
        </pc:spChg>
        <pc:spChg chg="mod">
          <ac:chgData name="Dinh Nguyen" userId="75ea2f2f01fb72ed" providerId="LiveId" clId="{47AE8DF5-508C-C841-884F-395D239CBCAF}" dt="2023-05-24T02:32:46.420" v="116" actId="27636"/>
          <ac:spMkLst>
            <pc:docMk/>
            <pc:sldMk cId="0" sldId="261"/>
            <ac:spMk id="140" creationId="{00000000-0000-0000-0000-000000000000}"/>
          </ac:spMkLst>
        </pc:spChg>
        <pc:picChg chg="add mod">
          <ac:chgData name="Dinh Nguyen" userId="75ea2f2f01fb72ed" providerId="LiveId" clId="{47AE8DF5-508C-C841-884F-395D239CBCAF}" dt="2023-05-24T02:33:31.344" v="121" actId="1076"/>
          <ac:picMkLst>
            <pc:docMk/>
            <pc:sldMk cId="0" sldId="261"/>
            <ac:picMk id="2" creationId="{78A506EB-CA5F-7232-7FA2-D1CC1A585016}"/>
          </ac:picMkLst>
        </pc:picChg>
        <pc:picChg chg="del">
          <ac:chgData name="Dinh Nguyen" userId="75ea2f2f01fb72ed" providerId="LiveId" clId="{47AE8DF5-508C-C841-884F-395D239CBCAF}" dt="2023-05-24T02:32:12.077" v="99" actId="478"/>
          <ac:picMkLst>
            <pc:docMk/>
            <pc:sldMk cId="0" sldId="261"/>
            <ac:picMk id="1026" creationId="{F5E76BE2-1783-AA67-CB04-8493476394AE}"/>
          </ac:picMkLst>
        </pc:picChg>
        <pc:picChg chg="del">
          <ac:chgData name="Dinh Nguyen" userId="75ea2f2f01fb72ed" providerId="LiveId" clId="{47AE8DF5-508C-C841-884F-395D239CBCAF}" dt="2023-05-24T02:32:12.077" v="99" actId="478"/>
          <ac:picMkLst>
            <pc:docMk/>
            <pc:sldMk cId="0" sldId="261"/>
            <ac:picMk id="1028" creationId="{7F203AE7-80BC-E46B-967E-355B589528BA}"/>
          </ac:picMkLst>
        </pc:picChg>
      </pc:sldChg>
      <pc:sldChg chg="modSp add mod">
        <pc:chgData name="Dinh Nguyen" userId="75ea2f2f01fb72ed" providerId="LiveId" clId="{47AE8DF5-508C-C841-884F-395D239CBCAF}" dt="2023-05-24T02:30:07.693" v="92" actId="20577"/>
        <pc:sldMkLst>
          <pc:docMk/>
          <pc:sldMk cId="1491681299" sldId="299"/>
        </pc:sldMkLst>
        <pc:spChg chg="mod">
          <ac:chgData name="Dinh Nguyen" userId="75ea2f2f01fb72ed" providerId="LiveId" clId="{47AE8DF5-508C-C841-884F-395D239CBCAF}" dt="2023-05-24T02:30:07.693" v="92" actId="20577"/>
          <ac:spMkLst>
            <pc:docMk/>
            <pc:sldMk cId="1491681299" sldId="299"/>
            <ac:spMk id="131" creationId="{00000000-0000-0000-0000-000000000000}"/>
          </ac:spMkLst>
        </pc:spChg>
      </pc:sldChg>
      <pc:sldChg chg="del">
        <pc:chgData name="Dinh Nguyen" userId="75ea2f2f01fb72ed" providerId="LiveId" clId="{47AE8DF5-508C-C841-884F-395D239CBCAF}" dt="2023-05-24T00:09:24.967" v="59" actId="2696"/>
        <pc:sldMkLst>
          <pc:docMk/>
          <pc:sldMk cId="2886845239" sldId="299"/>
        </pc:sldMkLst>
      </pc:sldChg>
      <pc:sldChg chg="new del">
        <pc:chgData name="Dinh Nguyen" userId="75ea2f2f01fb72ed" providerId="LiveId" clId="{47AE8DF5-508C-C841-884F-395D239CBCAF}" dt="2023-05-24T02:31:37.248" v="94" actId="2696"/>
        <pc:sldMkLst>
          <pc:docMk/>
          <pc:sldMk cId="323138775" sldId="300"/>
        </pc:sldMkLst>
      </pc:sldChg>
      <pc:sldChg chg="new del">
        <pc:chgData name="Dinh Nguyen" userId="75ea2f2f01fb72ed" providerId="LiveId" clId="{47AE8DF5-508C-C841-884F-395D239CBCAF}" dt="2023-05-24T02:31:42.618" v="96" actId="2696"/>
        <pc:sldMkLst>
          <pc:docMk/>
          <pc:sldMk cId="1288894286" sldId="300"/>
        </pc:sldMkLst>
      </pc:sldChg>
      <pc:sldChg chg="addSp delSp modSp add mod">
        <pc:chgData name="Dinh Nguyen" userId="75ea2f2f01fb72ed" providerId="LiveId" clId="{47AE8DF5-508C-C841-884F-395D239CBCAF}" dt="2023-05-24T02:48:55.653" v="466" actId="12"/>
        <pc:sldMkLst>
          <pc:docMk/>
          <pc:sldMk cId="1390375954" sldId="300"/>
        </pc:sldMkLst>
        <pc:spChg chg="add mod">
          <ac:chgData name="Dinh Nguyen" userId="75ea2f2f01fb72ed" providerId="LiveId" clId="{47AE8DF5-508C-C841-884F-395D239CBCAF}" dt="2023-05-24T02:48:52.351" v="465" actId="12"/>
          <ac:spMkLst>
            <pc:docMk/>
            <pc:sldMk cId="1390375954" sldId="300"/>
            <ac:spMk id="3" creationId="{F868FD60-20F0-82F2-FF88-F9E8A0A161D5}"/>
          </ac:spMkLst>
        </pc:spChg>
        <pc:spChg chg="add mod">
          <ac:chgData name="Dinh Nguyen" userId="75ea2f2f01fb72ed" providerId="LiveId" clId="{47AE8DF5-508C-C841-884F-395D239CBCAF}" dt="2023-05-24T02:48:55.653" v="466" actId="12"/>
          <ac:spMkLst>
            <pc:docMk/>
            <pc:sldMk cId="1390375954" sldId="300"/>
            <ac:spMk id="4" creationId="{0B38A872-FC04-A088-8E92-B7FA66F2BE32}"/>
          </ac:spMkLst>
        </pc:spChg>
        <pc:spChg chg="add mod">
          <ac:chgData name="Dinh Nguyen" userId="75ea2f2f01fb72ed" providerId="LiveId" clId="{47AE8DF5-508C-C841-884F-395D239CBCAF}" dt="2023-05-24T02:48:49.138" v="464" actId="12"/>
          <ac:spMkLst>
            <pc:docMk/>
            <pc:sldMk cId="1390375954" sldId="300"/>
            <ac:spMk id="5" creationId="{5C02507C-2DA0-C163-9EEA-6E1F9A9F4A29}"/>
          </ac:spMkLst>
        </pc:spChg>
        <pc:spChg chg="mod">
          <ac:chgData name="Dinh Nguyen" userId="75ea2f2f01fb72ed" providerId="LiveId" clId="{47AE8DF5-508C-C841-884F-395D239CBCAF}" dt="2023-05-24T02:38:56.477" v="155" actId="27636"/>
          <ac:spMkLst>
            <pc:docMk/>
            <pc:sldMk cId="1390375954" sldId="300"/>
            <ac:spMk id="140" creationId="{00000000-0000-0000-0000-000000000000}"/>
          </ac:spMkLst>
        </pc:spChg>
        <pc:picChg chg="del">
          <ac:chgData name="Dinh Nguyen" userId="75ea2f2f01fb72ed" providerId="LiveId" clId="{47AE8DF5-508C-C841-884F-395D239CBCAF}" dt="2023-05-24T02:38:39.974" v="149" actId="478"/>
          <ac:picMkLst>
            <pc:docMk/>
            <pc:sldMk cId="1390375954" sldId="300"/>
            <ac:picMk id="2" creationId="{78A506EB-CA5F-7232-7FA2-D1CC1A585016}"/>
          </ac:picMkLst>
        </pc:picChg>
        <pc:picChg chg="add del mod">
          <ac:chgData name="Dinh Nguyen" userId="75ea2f2f01fb72ed" providerId="LiveId" clId="{47AE8DF5-508C-C841-884F-395D239CBCAF}" dt="2023-05-24T02:42:19.754" v="317" actId="478"/>
          <ac:picMkLst>
            <pc:docMk/>
            <pc:sldMk cId="1390375954" sldId="300"/>
            <ac:picMk id="3074" creationId="{A2992725-1A01-EBCA-05D3-25B79FA627ED}"/>
          </ac:picMkLst>
        </pc:picChg>
        <pc:picChg chg="add mod">
          <ac:chgData name="Dinh Nguyen" userId="75ea2f2f01fb72ed" providerId="LiveId" clId="{47AE8DF5-508C-C841-884F-395D239CBCAF}" dt="2023-05-24T02:43:21.730" v="326" actId="1076"/>
          <ac:picMkLst>
            <pc:docMk/>
            <pc:sldMk cId="1390375954" sldId="300"/>
            <ac:picMk id="3076" creationId="{59B74513-6952-04D9-4C5B-7B1C733886BC}"/>
          </ac:picMkLst>
        </pc:picChg>
        <pc:picChg chg="add mod">
          <ac:chgData name="Dinh Nguyen" userId="75ea2f2f01fb72ed" providerId="LiveId" clId="{47AE8DF5-508C-C841-884F-395D239CBCAF}" dt="2023-05-24T02:43:29.782" v="328" actId="1076"/>
          <ac:picMkLst>
            <pc:docMk/>
            <pc:sldMk cId="1390375954" sldId="300"/>
            <ac:picMk id="3078" creationId="{91425B96-E9B5-9818-8B2D-F881B1991D4A}"/>
          </ac:picMkLst>
        </pc:picChg>
        <pc:picChg chg="add mod">
          <ac:chgData name="Dinh Nguyen" userId="75ea2f2f01fb72ed" providerId="LiveId" clId="{47AE8DF5-508C-C841-884F-395D239CBCAF}" dt="2023-05-24T02:42:29.463" v="321" actId="14100"/>
          <ac:picMkLst>
            <pc:docMk/>
            <pc:sldMk cId="1390375954" sldId="300"/>
            <ac:picMk id="3080" creationId="{A41B50CC-555D-05B2-D91E-159BA5859B56}"/>
          </ac:picMkLst>
        </pc:picChg>
      </pc:sldChg>
      <pc:sldChg chg="del">
        <pc:chgData name="Dinh Nguyen" userId="75ea2f2f01fb72ed" providerId="LiveId" clId="{47AE8DF5-508C-C841-884F-395D239CBCAF}" dt="2023-05-24T00:09:24.960" v="58" actId="2696"/>
        <pc:sldMkLst>
          <pc:docMk/>
          <pc:sldMk cId="2206830605" sldId="300"/>
        </pc:sldMkLst>
      </pc:sldChg>
      <pc:sldChg chg="addSp delSp modSp add mod">
        <pc:chgData name="Dinh Nguyen" userId="75ea2f2f01fb72ed" providerId="LiveId" clId="{47AE8DF5-508C-C841-884F-395D239CBCAF}" dt="2023-05-24T02:49:18.497" v="472" actId="1076"/>
        <pc:sldMkLst>
          <pc:docMk/>
          <pc:sldMk cId="2801309493" sldId="301"/>
        </pc:sldMkLst>
        <pc:spChg chg="add mod">
          <ac:chgData name="Dinh Nguyen" userId="75ea2f2f01fb72ed" providerId="LiveId" clId="{47AE8DF5-508C-C841-884F-395D239CBCAF}" dt="2023-05-24T02:49:06.734" v="469" actId="12"/>
          <ac:spMkLst>
            <pc:docMk/>
            <pc:sldMk cId="2801309493" sldId="301"/>
            <ac:spMk id="2" creationId="{A538AAA7-1071-5E20-06F3-9EA03CA32604}"/>
          </ac:spMkLst>
        </pc:spChg>
        <pc:spChg chg="del">
          <ac:chgData name="Dinh Nguyen" userId="75ea2f2f01fb72ed" providerId="LiveId" clId="{47AE8DF5-508C-C841-884F-395D239CBCAF}" dt="2023-05-24T02:44:36.147" v="399" actId="478"/>
          <ac:spMkLst>
            <pc:docMk/>
            <pc:sldMk cId="2801309493" sldId="301"/>
            <ac:spMk id="3" creationId="{F868FD60-20F0-82F2-FF88-F9E8A0A161D5}"/>
          </ac:spMkLst>
        </pc:spChg>
        <pc:spChg chg="mod">
          <ac:chgData name="Dinh Nguyen" userId="75ea2f2f01fb72ed" providerId="LiveId" clId="{47AE8DF5-508C-C841-884F-395D239CBCAF}" dt="2023-05-24T02:49:18.497" v="472" actId="1076"/>
          <ac:spMkLst>
            <pc:docMk/>
            <pc:sldMk cId="2801309493" sldId="301"/>
            <ac:spMk id="4" creationId="{0B38A872-FC04-A088-8E92-B7FA66F2BE32}"/>
          </ac:spMkLst>
        </pc:spChg>
        <pc:spChg chg="mod">
          <ac:chgData name="Dinh Nguyen" userId="75ea2f2f01fb72ed" providerId="LiveId" clId="{47AE8DF5-508C-C841-884F-395D239CBCAF}" dt="2023-05-24T02:49:00.034" v="467" actId="12"/>
          <ac:spMkLst>
            <pc:docMk/>
            <pc:sldMk cId="2801309493" sldId="301"/>
            <ac:spMk id="5" creationId="{5C02507C-2DA0-C163-9EEA-6E1F9A9F4A29}"/>
          </ac:spMkLst>
        </pc:spChg>
        <pc:picChg chg="del">
          <ac:chgData name="Dinh Nguyen" userId="75ea2f2f01fb72ed" providerId="LiveId" clId="{47AE8DF5-508C-C841-884F-395D239CBCAF}" dt="2023-05-24T02:43:49.649" v="330" actId="478"/>
          <ac:picMkLst>
            <pc:docMk/>
            <pc:sldMk cId="2801309493" sldId="301"/>
            <ac:picMk id="3076" creationId="{59B74513-6952-04D9-4C5B-7B1C733886BC}"/>
          </ac:picMkLst>
        </pc:picChg>
        <pc:picChg chg="del">
          <ac:chgData name="Dinh Nguyen" userId="75ea2f2f01fb72ed" providerId="LiveId" clId="{47AE8DF5-508C-C841-884F-395D239CBCAF}" dt="2023-05-24T02:43:49.649" v="330" actId="478"/>
          <ac:picMkLst>
            <pc:docMk/>
            <pc:sldMk cId="2801309493" sldId="301"/>
            <ac:picMk id="3078" creationId="{91425B96-E9B5-9818-8B2D-F881B1991D4A}"/>
          </ac:picMkLst>
        </pc:picChg>
        <pc:picChg chg="del">
          <ac:chgData name="Dinh Nguyen" userId="75ea2f2f01fb72ed" providerId="LiveId" clId="{47AE8DF5-508C-C841-884F-395D239CBCAF}" dt="2023-05-24T02:43:49.649" v="330" actId="478"/>
          <ac:picMkLst>
            <pc:docMk/>
            <pc:sldMk cId="2801309493" sldId="301"/>
            <ac:picMk id="3080" creationId="{A41B50CC-555D-05B2-D91E-159BA5859B56}"/>
          </ac:picMkLst>
        </pc:picChg>
        <pc:picChg chg="add mod">
          <ac:chgData name="Dinh Nguyen" userId="75ea2f2f01fb72ed" providerId="LiveId" clId="{47AE8DF5-508C-C841-884F-395D239CBCAF}" dt="2023-05-24T02:48:41.534" v="463" actId="1076"/>
          <ac:picMkLst>
            <pc:docMk/>
            <pc:sldMk cId="2801309493" sldId="301"/>
            <ac:picMk id="5122" creationId="{6774EBB3-36A2-7326-5C53-1C92AE73203E}"/>
          </ac:picMkLst>
        </pc:picChg>
        <pc:picChg chg="add mod">
          <ac:chgData name="Dinh Nguyen" userId="75ea2f2f01fb72ed" providerId="LiveId" clId="{47AE8DF5-508C-C841-884F-395D239CBCAF}" dt="2023-05-24T02:49:18.497" v="472" actId="1076"/>
          <ac:picMkLst>
            <pc:docMk/>
            <pc:sldMk cId="2801309493" sldId="301"/>
            <ac:picMk id="5124" creationId="{64F1F4F2-F26C-A308-A4DE-8564C64143C3}"/>
          </ac:picMkLst>
        </pc:picChg>
        <pc:picChg chg="add mod">
          <ac:chgData name="Dinh Nguyen" userId="75ea2f2f01fb72ed" providerId="LiveId" clId="{47AE8DF5-508C-C841-884F-395D239CBCAF}" dt="2023-05-24T02:48:41.534" v="463" actId="1076"/>
          <ac:picMkLst>
            <pc:docMk/>
            <pc:sldMk cId="2801309493" sldId="301"/>
            <ac:picMk id="5126" creationId="{E3385EEC-D237-6223-15A5-3B26112D1830}"/>
          </ac:picMkLst>
        </pc:picChg>
      </pc:sldChg>
      <pc:sldChg chg="del">
        <pc:chgData name="Dinh Nguyen" userId="75ea2f2f01fb72ed" providerId="LiveId" clId="{47AE8DF5-508C-C841-884F-395D239CBCAF}" dt="2023-05-24T00:09:24.956" v="54" actId="2696"/>
        <pc:sldMkLst>
          <pc:docMk/>
          <pc:sldMk cId="3207268092" sldId="301"/>
        </pc:sldMkLst>
      </pc:sldChg>
      <pc:sldChg chg="del">
        <pc:chgData name="Dinh Nguyen" userId="75ea2f2f01fb72ed" providerId="LiveId" clId="{47AE8DF5-508C-C841-884F-395D239CBCAF}" dt="2023-05-24T00:09:24.955" v="53" actId="2696"/>
        <pc:sldMkLst>
          <pc:docMk/>
          <pc:sldMk cId="793974552" sldId="302"/>
        </pc:sldMkLst>
      </pc:sldChg>
      <pc:sldChg chg="addSp delSp modSp add mod">
        <pc:chgData name="Dinh Nguyen" userId="75ea2f2f01fb72ed" providerId="LiveId" clId="{47AE8DF5-508C-C841-884F-395D239CBCAF}" dt="2023-05-25T11:09:44.496" v="1028" actId="120"/>
        <pc:sldMkLst>
          <pc:docMk/>
          <pc:sldMk cId="2841960913" sldId="302"/>
        </pc:sldMkLst>
        <pc:spChg chg="del">
          <ac:chgData name="Dinh Nguyen" userId="75ea2f2f01fb72ed" providerId="LiveId" clId="{47AE8DF5-508C-C841-884F-395D239CBCAF}" dt="2023-05-25T10:51:05.418" v="474" actId="478"/>
          <ac:spMkLst>
            <pc:docMk/>
            <pc:sldMk cId="2841960913" sldId="302"/>
            <ac:spMk id="2" creationId="{A538AAA7-1071-5E20-06F3-9EA03CA32604}"/>
          </ac:spMkLst>
        </pc:spChg>
        <pc:spChg chg="del">
          <ac:chgData name="Dinh Nguyen" userId="75ea2f2f01fb72ed" providerId="LiveId" clId="{47AE8DF5-508C-C841-884F-395D239CBCAF}" dt="2023-05-25T10:51:05.418" v="474" actId="478"/>
          <ac:spMkLst>
            <pc:docMk/>
            <pc:sldMk cId="2841960913" sldId="302"/>
            <ac:spMk id="4" creationId="{0B38A872-FC04-A088-8E92-B7FA66F2BE32}"/>
          </ac:spMkLst>
        </pc:spChg>
        <pc:spChg chg="del">
          <ac:chgData name="Dinh Nguyen" userId="75ea2f2f01fb72ed" providerId="LiveId" clId="{47AE8DF5-508C-C841-884F-395D239CBCAF}" dt="2023-05-25T10:51:05.418" v="474" actId="478"/>
          <ac:spMkLst>
            <pc:docMk/>
            <pc:sldMk cId="2841960913" sldId="302"/>
            <ac:spMk id="5" creationId="{5C02507C-2DA0-C163-9EEA-6E1F9A9F4A29}"/>
          </ac:spMkLst>
        </pc:spChg>
        <pc:spChg chg="mod">
          <ac:chgData name="Dinh Nguyen" userId="75ea2f2f01fb72ed" providerId="LiveId" clId="{47AE8DF5-508C-C841-884F-395D239CBCAF}" dt="2023-05-25T10:51:12.632" v="505" actId="20577"/>
          <ac:spMkLst>
            <pc:docMk/>
            <pc:sldMk cId="2841960913" sldId="302"/>
            <ac:spMk id="139" creationId="{00000000-0000-0000-0000-000000000000}"/>
          </ac:spMkLst>
        </pc:spChg>
        <pc:spChg chg="mod">
          <ac:chgData name="Dinh Nguyen" userId="75ea2f2f01fb72ed" providerId="LiveId" clId="{47AE8DF5-508C-C841-884F-395D239CBCAF}" dt="2023-05-25T11:09:44.496" v="1028" actId="120"/>
          <ac:spMkLst>
            <pc:docMk/>
            <pc:sldMk cId="2841960913" sldId="302"/>
            <ac:spMk id="140" creationId="{00000000-0000-0000-0000-000000000000}"/>
          </ac:spMkLst>
        </pc:spChg>
        <pc:picChg chg="del">
          <ac:chgData name="Dinh Nguyen" userId="75ea2f2f01fb72ed" providerId="LiveId" clId="{47AE8DF5-508C-C841-884F-395D239CBCAF}" dt="2023-05-25T10:51:05.418" v="474" actId="478"/>
          <ac:picMkLst>
            <pc:docMk/>
            <pc:sldMk cId="2841960913" sldId="302"/>
            <ac:picMk id="5122" creationId="{6774EBB3-36A2-7326-5C53-1C92AE73203E}"/>
          </ac:picMkLst>
        </pc:picChg>
        <pc:picChg chg="del">
          <ac:chgData name="Dinh Nguyen" userId="75ea2f2f01fb72ed" providerId="LiveId" clId="{47AE8DF5-508C-C841-884F-395D239CBCAF}" dt="2023-05-25T10:51:05.418" v="474" actId="478"/>
          <ac:picMkLst>
            <pc:docMk/>
            <pc:sldMk cId="2841960913" sldId="302"/>
            <ac:picMk id="5124" creationId="{64F1F4F2-F26C-A308-A4DE-8564C64143C3}"/>
          </ac:picMkLst>
        </pc:picChg>
        <pc:picChg chg="del">
          <ac:chgData name="Dinh Nguyen" userId="75ea2f2f01fb72ed" providerId="LiveId" clId="{47AE8DF5-508C-C841-884F-395D239CBCAF}" dt="2023-05-25T10:51:05.418" v="474" actId="478"/>
          <ac:picMkLst>
            <pc:docMk/>
            <pc:sldMk cId="2841960913" sldId="302"/>
            <ac:picMk id="5126" creationId="{E3385EEC-D237-6223-15A5-3B26112D1830}"/>
          </ac:picMkLst>
        </pc:picChg>
        <pc:picChg chg="add mod">
          <ac:chgData name="Dinh Nguyen" userId="75ea2f2f01fb72ed" providerId="LiveId" clId="{47AE8DF5-508C-C841-884F-395D239CBCAF}" dt="2023-05-25T10:57:58.330" v="511" actId="1076"/>
          <ac:picMkLst>
            <pc:docMk/>
            <pc:sldMk cId="2841960913" sldId="302"/>
            <ac:picMk id="7170" creationId="{67D2DB6B-617A-3E58-7EE7-532EBD97E627}"/>
          </ac:picMkLst>
        </pc:picChg>
      </pc:sldChg>
      <pc:sldChg chg="del">
        <pc:chgData name="Dinh Nguyen" userId="75ea2f2f01fb72ed" providerId="LiveId" clId="{47AE8DF5-508C-C841-884F-395D239CBCAF}" dt="2023-05-24T00:09:24.975" v="62" actId="2696"/>
        <pc:sldMkLst>
          <pc:docMk/>
          <pc:sldMk cId="212377905" sldId="303"/>
        </pc:sldMkLst>
      </pc:sldChg>
      <pc:sldChg chg="modSp add mod">
        <pc:chgData name="Dinh Nguyen" userId="75ea2f2f01fb72ed" providerId="LiveId" clId="{47AE8DF5-508C-C841-884F-395D239CBCAF}" dt="2023-05-25T11:10:05.359" v="1032" actId="14100"/>
        <pc:sldMkLst>
          <pc:docMk/>
          <pc:sldMk cId="1291791553" sldId="303"/>
        </pc:sldMkLst>
        <pc:spChg chg="mod">
          <ac:chgData name="Dinh Nguyen" userId="75ea2f2f01fb72ed" providerId="LiveId" clId="{47AE8DF5-508C-C841-884F-395D239CBCAF}" dt="2023-05-25T11:10:05.359" v="1032" actId="14100"/>
          <ac:spMkLst>
            <pc:docMk/>
            <pc:sldMk cId="1291791553" sldId="303"/>
            <ac:spMk id="140" creationId="{00000000-0000-0000-0000-000000000000}"/>
          </ac:spMkLst>
        </pc:spChg>
      </pc:sldChg>
      <pc:sldChg chg="addSp delSp modSp add mod">
        <pc:chgData name="Dinh Nguyen" userId="75ea2f2f01fb72ed" providerId="LiveId" clId="{47AE8DF5-508C-C841-884F-395D239CBCAF}" dt="2023-05-25T16:15:12.361" v="1245" actId="20577"/>
        <pc:sldMkLst>
          <pc:docMk/>
          <pc:sldMk cId="2162500951" sldId="304"/>
        </pc:sldMkLst>
        <pc:spChg chg="mod">
          <ac:chgData name="Dinh Nguyen" userId="75ea2f2f01fb72ed" providerId="LiveId" clId="{47AE8DF5-508C-C841-884F-395D239CBCAF}" dt="2023-05-25T16:05:34.530" v="1103" actId="20577"/>
          <ac:spMkLst>
            <pc:docMk/>
            <pc:sldMk cId="2162500951" sldId="304"/>
            <ac:spMk id="139" creationId="{00000000-0000-0000-0000-000000000000}"/>
          </ac:spMkLst>
        </pc:spChg>
        <pc:spChg chg="mod">
          <ac:chgData name="Dinh Nguyen" userId="75ea2f2f01fb72ed" providerId="LiveId" clId="{47AE8DF5-508C-C841-884F-395D239CBCAF}" dt="2023-05-25T16:15:12.361" v="1245" actId="20577"/>
          <ac:spMkLst>
            <pc:docMk/>
            <pc:sldMk cId="2162500951" sldId="304"/>
            <ac:spMk id="140" creationId="{00000000-0000-0000-0000-000000000000}"/>
          </ac:spMkLst>
        </pc:spChg>
        <pc:picChg chg="del">
          <ac:chgData name="Dinh Nguyen" userId="75ea2f2f01fb72ed" providerId="LiveId" clId="{47AE8DF5-508C-C841-884F-395D239CBCAF}" dt="2023-05-25T15:59:18.771" v="1034" actId="478"/>
          <ac:picMkLst>
            <pc:docMk/>
            <pc:sldMk cId="2162500951" sldId="304"/>
            <ac:picMk id="7170" creationId="{67D2DB6B-617A-3E58-7EE7-532EBD97E627}"/>
          </ac:picMkLst>
        </pc:picChg>
        <pc:picChg chg="add mod">
          <ac:chgData name="Dinh Nguyen" userId="75ea2f2f01fb72ed" providerId="LiveId" clId="{47AE8DF5-508C-C841-884F-395D239CBCAF}" dt="2023-05-25T16:06:03.390" v="1109" actId="1076"/>
          <ac:picMkLst>
            <pc:docMk/>
            <pc:sldMk cId="2162500951" sldId="304"/>
            <ac:picMk id="9218" creationId="{0D1784DF-63DF-60B8-7D56-E355ACA46EE9}"/>
          </ac:picMkLst>
        </pc:picChg>
      </pc:sldChg>
      <pc:sldChg chg="del">
        <pc:chgData name="Dinh Nguyen" userId="75ea2f2f01fb72ed" providerId="LiveId" clId="{47AE8DF5-508C-C841-884F-395D239CBCAF}" dt="2023-05-24T00:09:24.958" v="57" actId="2696"/>
        <pc:sldMkLst>
          <pc:docMk/>
          <pc:sldMk cId="2363150577" sldId="304"/>
        </pc:sldMkLst>
      </pc:sldChg>
      <pc:sldChg chg="modSp add mod">
        <pc:chgData name="Dinh Nguyen" userId="75ea2f2f01fb72ed" providerId="LiveId" clId="{47AE8DF5-508C-C841-884F-395D239CBCAF}" dt="2023-05-25T16:14:39.193" v="1241" actId="14100"/>
        <pc:sldMkLst>
          <pc:docMk/>
          <pc:sldMk cId="2617220425" sldId="305"/>
        </pc:sldMkLst>
        <pc:spChg chg="mod">
          <ac:chgData name="Dinh Nguyen" userId="75ea2f2f01fb72ed" providerId="LiveId" clId="{47AE8DF5-508C-C841-884F-395D239CBCAF}" dt="2023-05-25T16:14:39.193" v="1241" actId="14100"/>
          <ac:spMkLst>
            <pc:docMk/>
            <pc:sldMk cId="2617220425" sldId="305"/>
            <ac:spMk id="140" creationId="{00000000-0000-0000-0000-000000000000}"/>
          </ac:spMkLst>
        </pc:spChg>
      </pc:sldChg>
      <pc:sldChg chg="del">
        <pc:chgData name="Dinh Nguyen" userId="75ea2f2f01fb72ed" providerId="LiveId" clId="{47AE8DF5-508C-C841-884F-395D239CBCAF}" dt="2023-05-24T00:09:24.971" v="61" actId="2696"/>
        <pc:sldMkLst>
          <pc:docMk/>
          <pc:sldMk cId="3333655985" sldId="305"/>
        </pc:sldMkLst>
      </pc:sldChg>
      <pc:sldChg chg="del">
        <pc:chgData name="Dinh Nguyen" userId="75ea2f2f01fb72ed" providerId="LiveId" clId="{47AE8DF5-508C-C841-884F-395D239CBCAF}" dt="2023-05-24T00:09:24.969" v="60" actId="2696"/>
        <pc:sldMkLst>
          <pc:docMk/>
          <pc:sldMk cId="2448846450" sldId="306"/>
        </pc:sldMkLst>
      </pc:sldChg>
      <pc:sldChg chg="addSp delSp modSp add mod">
        <pc:chgData name="Dinh Nguyen" userId="75ea2f2f01fb72ed" providerId="LiveId" clId="{47AE8DF5-508C-C841-884F-395D239CBCAF}" dt="2023-05-25T16:24:59.736" v="1351" actId="1076"/>
        <pc:sldMkLst>
          <pc:docMk/>
          <pc:sldMk cId="3041298457" sldId="306"/>
        </pc:sldMkLst>
        <pc:spChg chg="add del mod">
          <ac:chgData name="Dinh Nguyen" userId="75ea2f2f01fb72ed" providerId="LiveId" clId="{47AE8DF5-508C-C841-884F-395D239CBCAF}" dt="2023-05-25T16:16:05.997" v="1262" actId="478"/>
          <ac:spMkLst>
            <pc:docMk/>
            <pc:sldMk cId="3041298457" sldId="306"/>
            <ac:spMk id="2" creationId="{33EC1633-A599-4B2E-8102-F79C3325BAAB}"/>
          </ac:spMkLst>
        </pc:spChg>
        <pc:spChg chg="add mod">
          <ac:chgData name="Dinh Nguyen" userId="75ea2f2f01fb72ed" providerId="LiveId" clId="{47AE8DF5-508C-C841-884F-395D239CBCAF}" dt="2023-05-25T16:24:59.736" v="1351" actId="1076"/>
          <ac:spMkLst>
            <pc:docMk/>
            <pc:sldMk cId="3041298457" sldId="306"/>
            <ac:spMk id="3" creationId="{336F1CE3-0EEF-86F0-3D63-6673493C5A12}"/>
          </ac:spMkLst>
        </pc:spChg>
        <pc:spChg chg="mod">
          <ac:chgData name="Dinh Nguyen" userId="75ea2f2f01fb72ed" providerId="LiveId" clId="{47AE8DF5-508C-C841-884F-395D239CBCAF}" dt="2023-05-25T16:20:46.258" v="1283"/>
          <ac:spMkLst>
            <pc:docMk/>
            <pc:sldMk cId="3041298457" sldId="306"/>
            <ac:spMk id="139" creationId="{00000000-0000-0000-0000-000000000000}"/>
          </ac:spMkLst>
        </pc:spChg>
        <pc:spChg chg="del">
          <ac:chgData name="Dinh Nguyen" userId="75ea2f2f01fb72ed" providerId="LiveId" clId="{47AE8DF5-508C-C841-884F-395D239CBCAF}" dt="2023-05-25T16:16:03.437" v="1261" actId="478"/>
          <ac:spMkLst>
            <pc:docMk/>
            <pc:sldMk cId="3041298457" sldId="306"/>
            <ac:spMk id="140" creationId="{00000000-0000-0000-0000-000000000000}"/>
          </ac:spMkLst>
        </pc:spChg>
        <pc:picChg chg="del">
          <ac:chgData name="Dinh Nguyen" userId="75ea2f2f01fb72ed" providerId="LiveId" clId="{47AE8DF5-508C-C841-884F-395D239CBCAF}" dt="2023-05-25T16:16:03.437" v="1261" actId="478"/>
          <ac:picMkLst>
            <pc:docMk/>
            <pc:sldMk cId="3041298457" sldId="306"/>
            <ac:picMk id="9218" creationId="{0D1784DF-63DF-60B8-7D56-E355ACA46EE9}"/>
          </ac:picMkLst>
        </pc:picChg>
      </pc:sldChg>
      <pc:sldChg chg="del">
        <pc:chgData name="Dinh Nguyen" userId="75ea2f2f01fb72ed" providerId="LiveId" clId="{47AE8DF5-508C-C841-884F-395D239CBCAF}" dt="2023-05-24T00:09:24.957" v="55" actId="2696"/>
        <pc:sldMkLst>
          <pc:docMk/>
          <pc:sldMk cId="1690608975" sldId="307"/>
        </pc:sldMkLst>
      </pc:sldChg>
      <pc:sldChg chg="addSp delSp modSp add mod">
        <pc:chgData name="Dinh Nguyen" userId="75ea2f2f01fb72ed" providerId="LiveId" clId="{47AE8DF5-508C-C841-884F-395D239CBCAF}" dt="2023-05-25T16:24:49.907" v="1350" actId="123"/>
        <pc:sldMkLst>
          <pc:docMk/>
          <pc:sldMk cId="3415524809" sldId="307"/>
        </pc:sldMkLst>
        <pc:spChg chg="del">
          <ac:chgData name="Dinh Nguyen" userId="75ea2f2f01fb72ed" providerId="LiveId" clId="{47AE8DF5-508C-C841-884F-395D239CBCAF}" dt="2023-05-25T16:23:19.641" v="1316" actId="478"/>
          <ac:spMkLst>
            <pc:docMk/>
            <pc:sldMk cId="3415524809" sldId="307"/>
            <ac:spMk id="3" creationId="{336F1CE3-0EEF-86F0-3D63-6673493C5A12}"/>
          </ac:spMkLst>
        </pc:spChg>
        <pc:spChg chg="add del mod">
          <ac:chgData name="Dinh Nguyen" userId="75ea2f2f01fb72ed" providerId="LiveId" clId="{47AE8DF5-508C-C841-884F-395D239CBCAF}" dt="2023-05-25T16:23:21.224" v="1317" actId="478"/>
          <ac:spMkLst>
            <pc:docMk/>
            <pc:sldMk cId="3415524809" sldId="307"/>
            <ac:spMk id="4" creationId="{10904B10-4D0A-2618-15F4-51E846BF3697}"/>
          </ac:spMkLst>
        </pc:spChg>
        <pc:spChg chg="add del mod">
          <ac:chgData name="Dinh Nguyen" userId="75ea2f2f01fb72ed" providerId="LiveId" clId="{47AE8DF5-508C-C841-884F-395D239CBCAF}" dt="2023-05-25T16:23:57.990" v="1327" actId="478"/>
          <ac:spMkLst>
            <pc:docMk/>
            <pc:sldMk cId="3415524809" sldId="307"/>
            <ac:spMk id="6" creationId="{C79D891E-C258-3EB9-2B88-6F5015C41C45}"/>
          </ac:spMkLst>
        </pc:spChg>
        <pc:spChg chg="add mod">
          <ac:chgData name="Dinh Nguyen" userId="75ea2f2f01fb72ed" providerId="LiveId" clId="{47AE8DF5-508C-C841-884F-395D239CBCAF}" dt="2023-05-25T16:24:49.907" v="1350" actId="123"/>
          <ac:spMkLst>
            <pc:docMk/>
            <pc:sldMk cId="3415524809" sldId="307"/>
            <ac:spMk id="7" creationId="{C2F035AD-16BE-BA0B-2E00-73CAA38C4B46}"/>
          </ac:spMkLst>
        </pc:spChg>
        <pc:picChg chg="add mod">
          <ac:chgData name="Dinh Nguyen" userId="75ea2f2f01fb72ed" providerId="LiveId" clId="{47AE8DF5-508C-C841-884F-395D239CBCAF}" dt="2023-05-25T16:23:29.600" v="1320" actId="1076"/>
          <ac:picMkLst>
            <pc:docMk/>
            <pc:sldMk cId="3415524809" sldId="307"/>
            <ac:picMk id="11266" creationId="{CF75F2A0-25E0-AFAC-9213-1D0B33A748F1}"/>
          </ac:picMkLst>
        </pc:picChg>
      </pc:sldChg>
      <pc:sldChg chg="modSp add mod ord">
        <pc:chgData name="Dinh Nguyen" userId="75ea2f2f01fb72ed" providerId="LiveId" clId="{47AE8DF5-508C-C841-884F-395D239CBCAF}" dt="2023-05-25T16:37:55.935" v="1452" actId="20577"/>
        <pc:sldMkLst>
          <pc:docMk/>
          <pc:sldMk cId="1184641562" sldId="308"/>
        </pc:sldMkLst>
        <pc:spChg chg="mod">
          <ac:chgData name="Dinh Nguyen" userId="75ea2f2f01fb72ed" providerId="LiveId" clId="{47AE8DF5-508C-C841-884F-395D239CBCAF}" dt="2023-05-25T16:37:55.935" v="1452" actId="20577"/>
          <ac:spMkLst>
            <pc:docMk/>
            <pc:sldMk cId="1184641562" sldId="308"/>
            <ac:spMk id="3" creationId="{336F1CE3-0EEF-86F0-3D63-6673493C5A12}"/>
          </ac:spMkLst>
        </pc:spChg>
      </pc:sldChg>
      <pc:sldChg chg="del">
        <pc:chgData name="Dinh Nguyen" userId="75ea2f2f01fb72ed" providerId="LiveId" clId="{47AE8DF5-508C-C841-884F-395D239CBCAF}" dt="2023-05-24T00:09:24.958" v="56" actId="2696"/>
        <pc:sldMkLst>
          <pc:docMk/>
          <pc:sldMk cId="3121201701" sldId="308"/>
        </pc:sldMkLst>
      </pc:sldChg>
      <pc:sldChg chg="addSp delSp modSp add mod">
        <pc:chgData name="Dinh Nguyen" userId="75ea2f2f01fb72ed" providerId="LiveId" clId="{47AE8DF5-508C-C841-884F-395D239CBCAF}" dt="2023-05-25T17:42:19.812" v="1729" actId="1076"/>
        <pc:sldMkLst>
          <pc:docMk/>
          <pc:sldMk cId="3797691380" sldId="309"/>
        </pc:sldMkLst>
        <pc:spChg chg="mod">
          <ac:chgData name="Dinh Nguyen" userId="75ea2f2f01fb72ed" providerId="LiveId" clId="{47AE8DF5-508C-C841-884F-395D239CBCAF}" dt="2023-05-25T17:42:19.812" v="1729" actId="1076"/>
          <ac:spMkLst>
            <pc:docMk/>
            <pc:sldMk cId="3797691380" sldId="309"/>
            <ac:spMk id="3" creationId="{336F1CE3-0EEF-86F0-3D63-6673493C5A12}"/>
          </ac:spMkLst>
        </pc:spChg>
        <pc:spChg chg="mod">
          <ac:chgData name="Dinh Nguyen" userId="75ea2f2f01fb72ed" providerId="LiveId" clId="{47AE8DF5-508C-C841-884F-395D239CBCAF}" dt="2023-05-25T16:39:03.755" v="1470" actId="20577"/>
          <ac:spMkLst>
            <pc:docMk/>
            <pc:sldMk cId="3797691380" sldId="309"/>
            <ac:spMk id="139" creationId="{00000000-0000-0000-0000-000000000000}"/>
          </ac:spMkLst>
        </pc:spChg>
        <pc:picChg chg="add del mod">
          <ac:chgData name="Dinh Nguyen" userId="75ea2f2f01fb72ed" providerId="LiveId" clId="{47AE8DF5-508C-C841-884F-395D239CBCAF}" dt="2023-05-25T17:26:10.818" v="1707" actId="478"/>
          <ac:picMkLst>
            <pc:docMk/>
            <pc:sldMk cId="3797691380" sldId="309"/>
            <ac:picMk id="4" creationId="{3F2D9214-DBB6-8B0C-D390-F1E95BC10777}"/>
          </ac:picMkLst>
        </pc:picChg>
        <pc:picChg chg="add del mod">
          <ac:chgData name="Dinh Nguyen" userId="75ea2f2f01fb72ed" providerId="LiveId" clId="{47AE8DF5-508C-C841-884F-395D239CBCAF}" dt="2023-05-25T17:07:16.158" v="1667" actId="478"/>
          <ac:picMkLst>
            <pc:docMk/>
            <pc:sldMk cId="3797691380" sldId="309"/>
            <ac:picMk id="6" creationId="{BFE5AC15-E559-2A51-0EB4-2CC0E409001D}"/>
          </ac:picMkLst>
        </pc:picChg>
        <pc:picChg chg="add del mod">
          <ac:chgData name="Dinh Nguyen" userId="75ea2f2f01fb72ed" providerId="LiveId" clId="{47AE8DF5-508C-C841-884F-395D239CBCAF}" dt="2023-05-25T17:26:10.818" v="1707" actId="478"/>
          <ac:picMkLst>
            <pc:docMk/>
            <pc:sldMk cId="3797691380" sldId="309"/>
            <ac:picMk id="8" creationId="{B53B31AF-B412-AD86-C6B5-D958FD28AB97}"/>
          </ac:picMkLst>
        </pc:picChg>
        <pc:picChg chg="add mod">
          <ac:chgData name="Dinh Nguyen" userId="75ea2f2f01fb72ed" providerId="LiveId" clId="{47AE8DF5-508C-C841-884F-395D239CBCAF}" dt="2023-05-25T17:41:47.445" v="1720" actId="14100"/>
          <ac:picMkLst>
            <pc:docMk/>
            <pc:sldMk cId="3797691380" sldId="309"/>
            <ac:picMk id="9" creationId="{BA8A3617-389E-CB1D-21D0-FBE7E4531074}"/>
          </ac:picMkLst>
        </pc:picChg>
      </pc:sldChg>
      <pc:sldChg chg="modSp add mod">
        <pc:chgData name="Dinh Nguyen" userId="75ea2f2f01fb72ed" providerId="LiveId" clId="{47AE8DF5-508C-C841-884F-395D239CBCAF}" dt="2023-05-25T17:43:40.909" v="1813" actId="1076"/>
        <pc:sldMkLst>
          <pc:docMk/>
          <pc:sldMk cId="2933595843" sldId="310"/>
        </pc:sldMkLst>
        <pc:spChg chg="mod">
          <ac:chgData name="Dinh Nguyen" userId="75ea2f2f01fb72ed" providerId="LiveId" clId="{47AE8DF5-508C-C841-884F-395D239CBCAF}" dt="2023-05-25T17:43:24.752" v="1810" actId="20577"/>
          <ac:spMkLst>
            <pc:docMk/>
            <pc:sldMk cId="2933595843" sldId="310"/>
            <ac:spMk id="3" creationId="{336F1CE3-0EEF-86F0-3D63-6673493C5A12}"/>
          </ac:spMkLst>
        </pc:spChg>
        <pc:picChg chg="mod">
          <ac:chgData name="Dinh Nguyen" userId="75ea2f2f01fb72ed" providerId="LiveId" clId="{47AE8DF5-508C-C841-884F-395D239CBCAF}" dt="2023-05-25T17:43:09.359" v="1805" actId="1076"/>
          <ac:picMkLst>
            <pc:docMk/>
            <pc:sldMk cId="2933595843" sldId="310"/>
            <ac:picMk id="4" creationId="{3F2D9214-DBB6-8B0C-D390-F1E95BC10777}"/>
          </ac:picMkLst>
        </pc:picChg>
        <pc:picChg chg="mod">
          <ac:chgData name="Dinh Nguyen" userId="75ea2f2f01fb72ed" providerId="LiveId" clId="{47AE8DF5-508C-C841-884F-395D239CBCAF}" dt="2023-05-25T17:43:40.909" v="1813" actId="1076"/>
          <ac:picMkLst>
            <pc:docMk/>
            <pc:sldMk cId="2933595843" sldId="310"/>
            <ac:picMk id="8" creationId="{B53B31AF-B412-AD86-C6B5-D958FD28AB97}"/>
          </ac:picMkLst>
        </pc:picChg>
      </pc:sldChg>
      <pc:sldChg chg="addSp delSp modSp add mod">
        <pc:chgData name="Dinh Nguyen" userId="75ea2f2f01fb72ed" providerId="LiveId" clId="{47AE8DF5-508C-C841-884F-395D239CBCAF}" dt="2023-05-25T17:46:01.126" v="1856" actId="1076"/>
        <pc:sldMkLst>
          <pc:docMk/>
          <pc:sldMk cId="1498135252" sldId="311"/>
        </pc:sldMkLst>
        <pc:spChg chg="mod">
          <ac:chgData name="Dinh Nguyen" userId="75ea2f2f01fb72ed" providerId="LiveId" clId="{47AE8DF5-508C-C841-884F-395D239CBCAF}" dt="2023-05-25T17:46:01.126" v="1856" actId="1076"/>
          <ac:spMkLst>
            <pc:docMk/>
            <pc:sldMk cId="1498135252" sldId="311"/>
            <ac:spMk id="3" creationId="{336F1CE3-0EEF-86F0-3D63-6673493C5A12}"/>
          </ac:spMkLst>
        </pc:spChg>
        <pc:picChg chg="add mod">
          <ac:chgData name="Dinh Nguyen" userId="75ea2f2f01fb72ed" providerId="LiveId" clId="{47AE8DF5-508C-C841-884F-395D239CBCAF}" dt="2023-05-25T17:45:53.311" v="1854" actId="14100"/>
          <ac:picMkLst>
            <pc:docMk/>
            <pc:sldMk cId="1498135252" sldId="311"/>
            <ac:picMk id="2" creationId="{A4F070DD-181F-6EF8-043C-C2D2A1DDE8A2}"/>
          </ac:picMkLst>
        </pc:picChg>
        <pc:picChg chg="del">
          <ac:chgData name="Dinh Nguyen" userId="75ea2f2f01fb72ed" providerId="LiveId" clId="{47AE8DF5-508C-C841-884F-395D239CBCAF}" dt="2023-05-25T17:45:47.677" v="1851" actId="478"/>
          <ac:picMkLst>
            <pc:docMk/>
            <pc:sldMk cId="1498135252" sldId="311"/>
            <ac:picMk id="9" creationId="{BA8A3617-389E-CB1D-21D0-FBE7E4531074}"/>
          </ac:picMkLst>
        </pc:picChg>
      </pc:sldChg>
      <pc:sldChg chg="addSp delSp modSp add mod">
        <pc:chgData name="Dinh Nguyen" userId="75ea2f2f01fb72ed" providerId="LiveId" clId="{47AE8DF5-508C-C841-884F-395D239CBCAF}" dt="2023-05-25T17:46:47.292" v="1869" actId="1076"/>
        <pc:sldMkLst>
          <pc:docMk/>
          <pc:sldMk cId="2785135522" sldId="312"/>
        </pc:sldMkLst>
        <pc:spChg chg="mod">
          <ac:chgData name="Dinh Nguyen" userId="75ea2f2f01fb72ed" providerId="LiveId" clId="{47AE8DF5-508C-C841-884F-395D239CBCAF}" dt="2023-05-25T17:46:44.790" v="1868" actId="14100"/>
          <ac:spMkLst>
            <pc:docMk/>
            <pc:sldMk cId="2785135522" sldId="312"/>
            <ac:spMk id="3" creationId="{336F1CE3-0EEF-86F0-3D63-6673493C5A12}"/>
          </ac:spMkLst>
        </pc:spChg>
        <pc:picChg chg="del">
          <ac:chgData name="Dinh Nguyen" userId="75ea2f2f01fb72ed" providerId="LiveId" clId="{47AE8DF5-508C-C841-884F-395D239CBCAF}" dt="2023-05-25T17:46:12.827" v="1858" actId="478"/>
          <ac:picMkLst>
            <pc:docMk/>
            <pc:sldMk cId="2785135522" sldId="312"/>
            <ac:picMk id="2" creationId="{A4F070DD-181F-6EF8-043C-C2D2A1DDE8A2}"/>
          </ac:picMkLst>
        </pc:picChg>
        <pc:picChg chg="add mod">
          <ac:chgData name="Dinh Nguyen" userId="75ea2f2f01fb72ed" providerId="LiveId" clId="{47AE8DF5-508C-C841-884F-395D239CBCAF}" dt="2023-05-25T17:46:16.327" v="1860"/>
          <ac:picMkLst>
            <pc:docMk/>
            <pc:sldMk cId="2785135522" sldId="312"/>
            <ac:picMk id="4" creationId="{548772ED-1668-EB4C-77D6-2D567025E70F}"/>
          </ac:picMkLst>
        </pc:picChg>
        <pc:picChg chg="add mod">
          <ac:chgData name="Dinh Nguyen" userId="75ea2f2f01fb72ed" providerId="LiveId" clId="{47AE8DF5-508C-C841-884F-395D239CBCAF}" dt="2023-05-25T17:46:47.292" v="1869" actId="1076"/>
          <ac:picMkLst>
            <pc:docMk/>
            <pc:sldMk cId="2785135522" sldId="312"/>
            <ac:picMk id="5" creationId="{7B7F26F8-77E6-463C-66AA-5993BD750ECF}"/>
          </ac:picMkLst>
        </pc:picChg>
      </pc:sldChg>
      <pc:sldChg chg="addSp delSp modSp add mod ord">
        <pc:chgData name="Dinh Nguyen" userId="75ea2f2f01fb72ed" providerId="LiveId" clId="{47AE8DF5-508C-C841-884F-395D239CBCAF}" dt="2023-05-25T17:54:56.224" v="1918" actId="1076"/>
        <pc:sldMkLst>
          <pc:docMk/>
          <pc:sldMk cId="3603740887" sldId="313"/>
        </pc:sldMkLst>
        <pc:spChg chg="mod">
          <ac:chgData name="Dinh Nguyen" userId="75ea2f2f01fb72ed" providerId="LiveId" clId="{47AE8DF5-508C-C841-884F-395D239CBCAF}" dt="2023-05-25T17:54:08.324" v="1911" actId="14100"/>
          <ac:spMkLst>
            <pc:docMk/>
            <pc:sldMk cId="3603740887" sldId="313"/>
            <ac:spMk id="3" creationId="{336F1CE3-0EEF-86F0-3D63-6673493C5A12}"/>
          </ac:spMkLst>
        </pc:spChg>
        <pc:spChg chg="mod">
          <ac:chgData name="Dinh Nguyen" userId="75ea2f2f01fb72ed" providerId="LiveId" clId="{47AE8DF5-508C-C841-884F-395D239CBCAF}" dt="2023-05-25T17:51:28.691" v="1903" actId="20577"/>
          <ac:spMkLst>
            <pc:docMk/>
            <pc:sldMk cId="3603740887" sldId="313"/>
            <ac:spMk id="139" creationId="{00000000-0000-0000-0000-000000000000}"/>
          </ac:spMkLst>
        </pc:spChg>
        <pc:picChg chg="del">
          <ac:chgData name="Dinh Nguyen" userId="75ea2f2f01fb72ed" providerId="LiveId" clId="{47AE8DF5-508C-C841-884F-395D239CBCAF}" dt="2023-05-25T17:51:30.178" v="1904" actId="478"/>
          <ac:picMkLst>
            <pc:docMk/>
            <pc:sldMk cId="3603740887" sldId="313"/>
            <ac:picMk id="5" creationId="{7B7F26F8-77E6-463C-66AA-5993BD750ECF}"/>
          </ac:picMkLst>
        </pc:picChg>
        <pc:picChg chg="add mod">
          <ac:chgData name="Dinh Nguyen" userId="75ea2f2f01fb72ed" providerId="LiveId" clId="{47AE8DF5-508C-C841-884F-395D239CBCAF}" dt="2023-05-25T17:54:56.224" v="1918" actId="1076"/>
          <ac:picMkLst>
            <pc:docMk/>
            <pc:sldMk cId="3603740887" sldId="313"/>
            <ac:picMk id="12290" creationId="{731817B6-345B-E5DF-5B13-DD046EA02C8C}"/>
          </ac:picMkLst>
        </pc:picChg>
      </pc:sldChg>
      <pc:sldChg chg="addSp delSp modSp add mod">
        <pc:chgData name="Dinh Nguyen" userId="75ea2f2f01fb72ed" providerId="LiveId" clId="{47AE8DF5-508C-C841-884F-395D239CBCAF}" dt="2023-05-25T17:59:29.774" v="1976" actId="1076"/>
        <pc:sldMkLst>
          <pc:docMk/>
          <pc:sldMk cId="3253787097" sldId="314"/>
        </pc:sldMkLst>
        <pc:spChg chg="mod">
          <ac:chgData name="Dinh Nguyen" userId="75ea2f2f01fb72ed" providerId="LiveId" clId="{47AE8DF5-508C-C841-884F-395D239CBCAF}" dt="2023-05-25T17:59:29.774" v="1976" actId="1076"/>
          <ac:spMkLst>
            <pc:docMk/>
            <pc:sldMk cId="3253787097" sldId="314"/>
            <ac:spMk id="3" creationId="{336F1CE3-0EEF-86F0-3D63-6673493C5A12}"/>
          </ac:spMkLst>
        </pc:spChg>
        <pc:spChg chg="mod">
          <ac:chgData name="Dinh Nguyen" userId="75ea2f2f01fb72ed" providerId="LiveId" clId="{47AE8DF5-508C-C841-884F-395D239CBCAF}" dt="2023-05-25T17:55:21.051" v="1923" actId="20577"/>
          <ac:spMkLst>
            <pc:docMk/>
            <pc:sldMk cId="3253787097" sldId="314"/>
            <ac:spMk id="139" creationId="{00000000-0000-0000-0000-000000000000}"/>
          </ac:spMkLst>
        </pc:spChg>
        <pc:picChg chg="del">
          <ac:chgData name="Dinh Nguyen" userId="75ea2f2f01fb72ed" providerId="LiveId" clId="{47AE8DF5-508C-C841-884F-395D239CBCAF}" dt="2023-05-25T17:55:38.998" v="1934" actId="478"/>
          <ac:picMkLst>
            <pc:docMk/>
            <pc:sldMk cId="3253787097" sldId="314"/>
            <ac:picMk id="12290" creationId="{731817B6-345B-E5DF-5B13-DD046EA02C8C}"/>
          </ac:picMkLst>
        </pc:picChg>
        <pc:picChg chg="add mod">
          <ac:chgData name="Dinh Nguyen" userId="75ea2f2f01fb72ed" providerId="LiveId" clId="{47AE8DF5-508C-C841-884F-395D239CBCAF}" dt="2023-05-25T17:58:53.156" v="1963" actId="1076"/>
          <ac:picMkLst>
            <pc:docMk/>
            <pc:sldMk cId="3253787097" sldId="314"/>
            <ac:picMk id="14338" creationId="{6D484E57-B2A6-4E9B-BD38-FA9136A559ED}"/>
          </ac:picMkLst>
        </pc:picChg>
      </pc:sldChg>
      <pc:sldChg chg="addSp delSp modSp add mod">
        <pc:chgData name="Dinh Nguyen" userId="75ea2f2f01fb72ed" providerId="LiveId" clId="{47AE8DF5-508C-C841-884F-395D239CBCAF}" dt="2023-05-25T18:05:20.624" v="2089" actId="20577"/>
        <pc:sldMkLst>
          <pc:docMk/>
          <pc:sldMk cId="3399725867" sldId="315"/>
        </pc:sldMkLst>
        <pc:spChg chg="add mod">
          <ac:chgData name="Dinh Nguyen" userId="75ea2f2f01fb72ed" providerId="LiveId" clId="{47AE8DF5-508C-C841-884F-395D239CBCAF}" dt="2023-05-25T18:05:20.624" v="2089" actId="20577"/>
          <ac:spMkLst>
            <pc:docMk/>
            <pc:sldMk cId="3399725867" sldId="315"/>
            <ac:spMk id="2" creationId="{70F1F44D-3760-F151-B5D4-485C59AFAD22}"/>
          </ac:spMkLst>
        </pc:spChg>
        <pc:spChg chg="mod">
          <ac:chgData name="Dinh Nguyen" userId="75ea2f2f01fb72ed" providerId="LiveId" clId="{47AE8DF5-508C-C841-884F-395D239CBCAF}" dt="2023-05-25T18:02:20.891" v="2025" actId="14100"/>
          <ac:spMkLst>
            <pc:docMk/>
            <pc:sldMk cId="3399725867" sldId="315"/>
            <ac:spMk id="3" creationId="{336F1CE3-0EEF-86F0-3D63-6673493C5A12}"/>
          </ac:spMkLst>
        </pc:spChg>
        <pc:spChg chg="mod">
          <ac:chgData name="Dinh Nguyen" userId="75ea2f2f01fb72ed" providerId="LiveId" clId="{47AE8DF5-508C-C841-884F-395D239CBCAF}" dt="2023-05-25T18:00:05.135" v="1981" actId="20577"/>
          <ac:spMkLst>
            <pc:docMk/>
            <pc:sldMk cId="3399725867" sldId="315"/>
            <ac:spMk id="139" creationId="{00000000-0000-0000-0000-000000000000}"/>
          </ac:spMkLst>
        </pc:spChg>
        <pc:picChg chg="del">
          <ac:chgData name="Dinh Nguyen" userId="75ea2f2f01fb72ed" providerId="LiveId" clId="{47AE8DF5-508C-C841-884F-395D239CBCAF}" dt="2023-05-25T18:00:56.903" v="2012" actId="478"/>
          <ac:picMkLst>
            <pc:docMk/>
            <pc:sldMk cId="3399725867" sldId="315"/>
            <ac:picMk id="14338" creationId="{6D484E57-B2A6-4E9B-BD38-FA9136A559ED}"/>
          </ac:picMkLst>
        </pc:picChg>
        <pc:picChg chg="add mod">
          <ac:chgData name="Dinh Nguyen" userId="75ea2f2f01fb72ed" providerId="LiveId" clId="{47AE8DF5-508C-C841-884F-395D239CBCAF}" dt="2023-05-25T18:05:00.657" v="2080" actId="14100"/>
          <ac:picMkLst>
            <pc:docMk/>
            <pc:sldMk cId="3399725867" sldId="315"/>
            <ac:picMk id="16386" creationId="{CA48B925-68C3-CA0F-B18D-5A4E1AADF782}"/>
          </ac:picMkLst>
        </pc:picChg>
      </pc:sldChg>
      <pc:sldChg chg="addSp delSp modSp add mod">
        <pc:chgData name="Dinh Nguyen" userId="75ea2f2f01fb72ed" providerId="LiveId" clId="{47AE8DF5-508C-C841-884F-395D239CBCAF}" dt="2023-05-25T18:06:36.390" v="2113" actId="1076"/>
        <pc:sldMkLst>
          <pc:docMk/>
          <pc:sldMk cId="3007633818" sldId="316"/>
        </pc:sldMkLst>
        <pc:spChg chg="del">
          <ac:chgData name="Dinh Nguyen" userId="75ea2f2f01fb72ed" providerId="LiveId" clId="{47AE8DF5-508C-C841-884F-395D239CBCAF}" dt="2023-05-25T18:06:18.742" v="2107" actId="478"/>
          <ac:spMkLst>
            <pc:docMk/>
            <pc:sldMk cId="3007633818" sldId="316"/>
            <ac:spMk id="2" creationId="{70F1F44D-3760-F151-B5D4-485C59AFAD22}"/>
          </ac:spMkLst>
        </pc:spChg>
        <pc:spChg chg="del">
          <ac:chgData name="Dinh Nguyen" userId="75ea2f2f01fb72ed" providerId="LiveId" clId="{47AE8DF5-508C-C841-884F-395D239CBCAF}" dt="2023-05-25T18:06:21.383" v="2108" actId="478"/>
          <ac:spMkLst>
            <pc:docMk/>
            <pc:sldMk cId="3007633818" sldId="316"/>
            <ac:spMk id="3" creationId="{336F1CE3-0EEF-86F0-3D63-6673493C5A12}"/>
          </ac:spMkLst>
        </pc:spChg>
        <pc:spChg chg="add del mod">
          <ac:chgData name="Dinh Nguyen" userId="75ea2f2f01fb72ed" providerId="LiveId" clId="{47AE8DF5-508C-C841-884F-395D239CBCAF}" dt="2023-05-25T18:06:23.819" v="2109" actId="478"/>
          <ac:spMkLst>
            <pc:docMk/>
            <pc:sldMk cId="3007633818" sldId="316"/>
            <ac:spMk id="5" creationId="{F04A58D3-C633-6D88-2A47-B78B8BFA01E1}"/>
          </ac:spMkLst>
        </pc:spChg>
        <pc:spChg chg="mod">
          <ac:chgData name="Dinh Nguyen" userId="75ea2f2f01fb72ed" providerId="LiveId" clId="{47AE8DF5-508C-C841-884F-395D239CBCAF}" dt="2023-05-25T18:06:16.971" v="2106" actId="20577"/>
          <ac:spMkLst>
            <pc:docMk/>
            <pc:sldMk cId="3007633818" sldId="316"/>
            <ac:spMk id="139" creationId="{00000000-0000-0000-0000-000000000000}"/>
          </ac:spMkLst>
        </pc:spChg>
        <pc:picChg chg="del">
          <ac:chgData name="Dinh Nguyen" userId="75ea2f2f01fb72ed" providerId="LiveId" clId="{47AE8DF5-508C-C841-884F-395D239CBCAF}" dt="2023-05-25T18:06:18.742" v="2107" actId="478"/>
          <ac:picMkLst>
            <pc:docMk/>
            <pc:sldMk cId="3007633818" sldId="316"/>
            <ac:picMk id="16386" creationId="{CA48B925-68C3-CA0F-B18D-5A4E1AADF782}"/>
          </ac:picMkLst>
        </pc:picChg>
        <pc:picChg chg="add mod">
          <ac:chgData name="Dinh Nguyen" userId="75ea2f2f01fb72ed" providerId="LiveId" clId="{47AE8DF5-508C-C841-884F-395D239CBCAF}" dt="2023-05-25T18:06:36.390" v="2113" actId="1076"/>
          <ac:picMkLst>
            <pc:docMk/>
            <pc:sldMk cId="3007633818" sldId="316"/>
            <ac:picMk id="18434" creationId="{280D7463-099D-3D5F-3B3C-D6BBEAD5B814}"/>
          </ac:picMkLst>
        </pc:picChg>
      </pc:sldChg>
      <pc:sldChg chg="addSp delSp modSp add mod">
        <pc:chgData name="Dinh Nguyen" userId="75ea2f2f01fb72ed" providerId="LiveId" clId="{47AE8DF5-508C-C841-884F-395D239CBCAF}" dt="2023-05-25T18:11:12.675" v="2181" actId="113"/>
        <pc:sldMkLst>
          <pc:docMk/>
          <pc:sldMk cId="3846018432" sldId="317"/>
        </pc:sldMkLst>
        <pc:spChg chg="add mod">
          <ac:chgData name="Dinh Nguyen" userId="75ea2f2f01fb72ed" providerId="LiveId" clId="{47AE8DF5-508C-C841-884F-395D239CBCAF}" dt="2023-05-25T18:11:12.675" v="2181" actId="113"/>
          <ac:spMkLst>
            <pc:docMk/>
            <pc:sldMk cId="3846018432" sldId="317"/>
            <ac:spMk id="2" creationId="{83C05EB0-748A-FC91-7806-077817859BE3}"/>
          </ac:spMkLst>
        </pc:spChg>
        <pc:spChg chg="mod">
          <ac:chgData name="Dinh Nguyen" userId="75ea2f2f01fb72ed" providerId="LiveId" clId="{47AE8DF5-508C-C841-884F-395D239CBCAF}" dt="2023-05-25T18:09:02.255" v="2158" actId="20577"/>
          <ac:spMkLst>
            <pc:docMk/>
            <pc:sldMk cId="3846018432" sldId="317"/>
            <ac:spMk id="139" creationId="{00000000-0000-0000-0000-000000000000}"/>
          </ac:spMkLst>
        </pc:spChg>
        <pc:picChg chg="del">
          <ac:chgData name="Dinh Nguyen" userId="75ea2f2f01fb72ed" providerId="LiveId" clId="{47AE8DF5-508C-C841-884F-395D239CBCAF}" dt="2023-05-25T18:08:44.510" v="2141" actId="478"/>
          <ac:picMkLst>
            <pc:docMk/>
            <pc:sldMk cId="3846018432" sldId="317"/>
            <ac:picMk id="18434" creationId="{280D7463-099D-3D5F-3B3C-D6BBEAD5B814}"/>
          </ac:picMkLst>
        </pc:picChg>
      </pc:sldChg>
      <pc:sldChg chg="addSp modSp add mod ord">
        <pc:chgData name="Dinh Nguyen" userId="75ea2f2f01fb72ed" providerId="LiveId" clId="{47AE8DF5-508C-C841-884F-395D239CBCAF}" dt="2023-05-25T18:12:09.340" v="2184" actId="1076"/>
        <pc:sldMkLst>
          <pc:docMk/>
          <pc:sldMk cId="1585274905" sldId="318"/>
        </pc:sldMkLst>
        <pc:spChg chg="mod">
          <ac:chgData name="Dinh Nguyen" userId="75ea2f2f01fb72ed" providerId="LiveId" clId="{47AE8DF5-508C-C841-884F-395D239CBCAF}" dt="2023-05-25T18:10:09.250" v="2170" actId="20577"/>
          <ac:spMkLst>
            <pc:docMk/>
            <pc:sldMk cId="1585274905" sldId="318"/>
            <ac:spMk id="2" creationId="{83C05EB0-748A-FC91-7806-077817859BE3}"/>
          </ac:spMkLst>
        </pc:spChg>
        <pc:picChg chg="add mod">
          <ac:chgData name="Dinh Nguyen" userId="75ea2f2f01fb72ed" providerId="LiveId" clId="{47AE8DF5-508C-C841-884F-395D239CBCAF}" dt="2023-05-25T18:12:09.340" v="2184" actId="1076"/>
          <ac:picMkLst>
            <pc:docMk/>
            <pc:sldMk cId="1585274905" sldId="318"/>
            <ac:picMk id="22530" creationId="{36073515-E7CA-F6EB-8F1C-797D2CB663A2}"/>
          </ac:picMkLst>
        </pc:picChg>
      </pc:sldChg>
      <pc:sldChg chg="delSp modSp add mod ord">
        <pc:chgData name="Dinh Nguyen" userId="75ea2f2f01fb72ed" providerId="LiveId" clId="{47AE8DF5-508C-C841-884F-395D239CBCAF}" dt="2023-05-25T18:14:52.011" v="2227" actId="20577"/>
        <pc:sldMkLst>
          <pc:docMk/>
          <pc:sldMk cId="4203381643" sldId="319"/>
        </pc:sldMkLst>
        <pc:spChg chg="del">
          <ac:chgData name="Dinh Nguyen" userId="75ea2f2f01fb72ed" providerId="LiveId" clId="{47AE8DF5-508C-C841-884F-395D239CBCAF}" dt="2023-05-25T18:13:06.059" v="2187" actId="478"/>
          <ac:spMkLst>
            <pc:docMk/>
            <pc:sldMk cId="4203381643" sldId="319"/>
            <ac:spMk id="2" creationId="{70F1F44D-3760-F151-B5D4-485C59AFAD22}"/>
          </ac:spMkLst>
        </pc:spChg>
        <pc:spChg chg="mod">
          <ac:chgData name="Dinh Nguyen" userId="75ea2f2f01fb72ed" providerId="LiveId" clId="{47AE8DF5-508C-C841-884F-395D239CBCAF}" dt="2023-05-25T18:14:52.011" v="2227" actId="20577"/>
          <ac:spMkLst>
            <pc:docMk/>
            <pc:sldMk cId="4203381643" sldId="319"/>
            <ac:spMk id="3" creationId="{336F1CE3-0EEF-86F0-3D63-6673493C5A12}"/>
          </ac:spMkLst>
        </pc:spChg>
        <pc:spChg chg="mod">
          <ac:chgData name="Dinh Nguyen" userId="75ea2f2f01fb72ed" providerId="LiveId" clId="{47AE8DF5-508C-C841-884F-395D239CBCAF}" dt="2023-05-25T18:13:40.817" v="2204" actId="20577"/>
          <ac:spMkLst>
            <pc:docMk/>
            <pc:sldMk cId="4203381643" sldId="319"/>
            <ac:spMk id="139" creationId="{00000000-0000-0000-0000-000000000000}"/>
          </ac:spMkLst>
        </pc:spChg>
        <pc:picChg chg="del">
          <ac:chgData name="Dinh Nguyen" userId="75ea2f2f01fb72ed" providerId="LiveId" clId="{47AE8DF5-508C-C841-884F-395D239CBCAF}" dt="2023-05-25T18:13:06.059" v="2187" actId="478"/>
          <ac:picMkLst>
            <pc:docMk/>
            <pc:sldMk cId="4203381643" sldId="319"/>
            <ac:picMk id="16386" creationId="{CA48B925-68C3-CA0F-B18D-5A4E1AADF782}"/>
          </ac:picMkLst>
        </pc:picChg>
      </pc:sldChg>
      <pc:sldChg chg="modSp add mod">
        <pc:chgData name="Dinh Nguyen" userId="75ea2f2f01fb72ed" providerId="LiveId" clId="{47AE8DF5-508C-C841-884F-395D239CBCAF}" dt="2023-05-25T18:17:22.559" v="2253" actId="14100"/>
        <pc:sldMkLst>
          <pc:docMk/>
          <pc:sldMk cId="588950527" sldId="320"/>
        </pc:sldMkLst>
        <pc:spChg chg="mod">
          <ac:chgData name="Dinh Nguyen" userId="75ea2f2f01fb72ed" providerId="LiveId" clId="{47AE8DF5-508C-C841-884F-395D239CBCAF}" dt="2023-05-25T18:17:22.559" v="2253" actId="14100"/>
          <ac:spMkLst>
            <pc:docMk/>
            <pc:sldMk cId="588950527" sldId="320"/>
            <ac:spMk id="3" creationId="{336F1CE3-0EEF-86F0-3D63-6673493C5A12}"/>
          </ac:spMkLst>
        </pc:spChg>
        <pc:spChg chg="mod">
          <ac:chgData name="Dinh Nguyen" userId="75ea2f2f01fb72ed" providerId="LiveId" clId="{47AE8DF5-508C-C841-884F-395D239CBCAF}" dt="2023-05-25T18:16:28.109" v="2229"/>
          <ac:spMkLst>
            <pc:docMk/>
            <pc:sldMk cId="588950527" sldId="320"/>
            <ac:spMk id="139" creationId="{00000000-0000-0000-0000-000000000000}"/>
          </ac:spMkLst>
        </pc:spChg>
      </pc:sldChg>
      <pc:sldChg chg="modSp add mod">
        <pc:chgData name="Dinh Nguyen" userId="75ea2f2f01fb72ed" providerId="LiveId" clId="{47AE8DF5-508C-C841-884F-395D239CBCAF}" dt="2023-05-25T18:18:41.631" v="2295" actId="313"/>
        <pc:sldMkLst>
          <pc:docMk/>
          <pc:sldMk cId="788922960" sldId="321"/>
        </pc:sldMkLst>
        <pc:spChg chg="mod">
          <ac:chgData name="Dinh Nguyen" userId="75ea2f2f01fb72ed" providerId="LiveId" clId="{47AE8DF5-508C-C841-884F-395D239CBCAF}" dt="2023-05-25T18:18:41.631" v="2295" actId="313"/>
          <ac:spMkLst>
            <pc:docMk/>
            <pc:sldMk cId="788922960" sldId="321"/>
            <ac:spMk id="3" creationId="{336F1CE3-0EEF-86F0-3D63-6673493C5A12}"/>
          </ac:spMkLst>
        </pc:spChg>
      </pc:sldChg>
      <pc:sldChg chg="modSp add mod">
        <pc:chgData name="Dinh Nguyen" userId="75ea2f2f01fb72ed" providerId="LiveId" clId="{47AE8DF5-508C-C841-884F-395D239CBCAF}" dt="2023-05-25T18:22:03.760" v="2312" actId="113"/>
        <pc:sldMkLst>
          <pc:docMk/>
          <pc:sldMk cId="4046069174" sldId="322"/>
        </pc:sldMkLst>
        <pc:spChg chg="mod">
          <ac:chgData name="Dinh Nguyen" userId="75ea2f2f01fb72ed" providerId="LiveId" clId="{47AE8DF5-508C-C841-884F-395D239CBCAF}" dt="2023-05-25T18:22:03.760" v="2312" actId="113"/>
          <ac:spMkLst>
            <pc:docMk/>
            <pc:sldMk cId="4046069174" sldId="322"/>
            <ac:spMk id="3" creationId="{336F1CE3-0EEF-86F0-3D63-6673493C5A12}"/>
          </ac:spMkLst>
        </pc:spChg>
        <pc:spChg chg="mod">
          <ac:chgData name="Dinh Nguyen" userId="75ea2f2f01fb72ed" providerId="LiveId" clId="{47AE8DF5-508C-C841-884F-395D239CBCAF}" dt="2023-05-25T18:21:02.350" v="2297"/>
          <ac:spMkLst>
            <pc:docMk/>
            <pc:sldMk cId="4046069174" sldId="322"/>
            <ac:spMk id="139" creationId="{00000000-0000-0000-0000-000000000000}"/>
          </ac:spMkLst>
        </pc:spChg>
      </pc:sldChg>
      <pc:sldChg chg="addSp delSp modSp add mod">
        <pc:chgData name="Dinh Nguyen" userId="75ea2f2f01fb72ed" providerId="LiveId" clId="{47AE8DF5-508C-C841-884F-395D239CBCAF}" dt="2023-05-25T18:28:40.673" v="2461" actId="20577"/>
        <pc:sldMkLst>
          <pc:docMk/>
          <pc:sldMk cId="3196041763" sldId="323"/>
        </pc:sldMkLst>
        <pc:spChg chg="mod">
          <ac:chgData name="Dinh Nguyen" userId="75ea2f2f01fb72ed" providerId="LiveId" clId="{47AE8DF5-508C-C841-884F-395D239CBCAF}" dt="2023-05-25T18:28:40.673" v="2461" actId="20577"/>
          <ac:spMkLst>
            <pc:docMk/>
            <pc:sldMk cId="3196041763" sldId="323"/>
            <ac:spMk id="3" creationId="{336F1CE3-0EEF-86F0-3D63-6673493C5A12}"/>
          </ac:spMkLst>
        </pc:spChg>
        <pc:spChg chg="add del mod">
          <ac:chgData name="Dinh Nguyen" userId="75ea2f2f01fb72ed" providerId="LiveId" clId="{47AE8DF5-508C-C841-884F-395D239CBCAF}" dt="2023-05-25T18:22:54.766" v="2324"/>
          <ac:spMkLst>
            <pc:docMk/>
            <pc:sldMk cId="3196041763" sldId="323"/>
            <ac:spMk id="4" creationId="{A4221FD3-D6AA-EB56-1969-722F5C5684DE}"/>
          </ac:spMkLst>
        </pc:spChg>
        <pc:graphicFrameChg chg="add del mod">
          <ac:chgData name="Dinh Nguyen" userId="75ea2f2f01fb72ed" providerId="LiveId" clId="{47AE8DF5-508C-C841-884F-395D239CBCAF}" dt="2023-05-25T18:22:54.766" v="2324"/>
          <ac:graphicFrameMkLst>
            <pc:docMk/>
            <pc:sldMk cId="3196041763" sldId="323"/>
            <ac:graphicFrameMk id="2" creationId="{F847C3CC-B314-5754-74E8-75E24B5D2E75}"/>
          </ac:graphicFrameMkLst>
        </pc:graphicFrameChg>
      </pc:sldChg>
      <pc:sldChg chg="addSp delSp modSp add mod">
        <pc:chgData name="Dinh Nguyen" userId="75ea2f2f01fb72ed" providerId="LiveId" clId="{47AE8DF5-508C-C841-884F-395D239CBCAF}" dt="2023-05-25T18:28:07.583" v="2456" actId="113"/>
        <pc:sldMkLst>
          <pc:docMk/>
          <pc:sldMk cId="3886506651" sldId="324"/>
        </pc:sldMkLst>
        <pc:spChg chg="del mod">
          <ac:chgData name="Dinh Nguyen" userId="75ea2f2f01fb72ed" providerId="LiveId" clId="{47AE8DF5-508C-C841-884F-395D239CBCAF}" dt="2023-05-25T18:26:44.100" v="2408" actId="478"/>
          <ac:spMkLst>
            <pc:docMk/>
            <pc:sldMk cId="3886506651" sldId="324"/>
            <ac:spMk id="3" creationId="{336F1CE3-0EEF-86F0-3D63-6673493C5A12}"/>
          </ac:spMkLst>
        </pc:spChg>
        <pc:spChg chg="add del mod">
          <ac:chgData name="Dinh Nguyen" userId="75ea2f2f01fb72ed" providerId="LiveId" clId="{47AE8DF5-508C-C841-884F-395D239CBCAF}" dt="2023-05-25T18:23:59.199" v="2347" actId="478"/>
          <ac:spMkLst>
            <pc:docMk/>
            <pc:sldMk cId="3886506651" sldId="324"/>
            <ac:spMk id="4" creationId="{22221B66-28F3-99DF-4E8B-68FCDE501D3F}"/>
          </ac:spMkLst>
        </pc:spChg>
        <pc:spChg chg="add del mod">
          <ac:chgData name="Dinh Nguyen" userId="75ea2f2f01fb72ed" providerId="LiveId" clId="{47AE8DF5-508C-C841-884F-395D239CBCAF}" dt="2023-05-25T18:26:45.340" v="2409" actId="478"/>
          <ac:spMkLst>
            <pc:docMk/>
            <pc:sldMk cId="3886506651" sldId="324"/>
            <ac:spMk id="7" creationId="{D85D7657-AD0E-2BE0-69D6-B36498D88F29}"/>
          </ac:spMkLst>
        </pc:spChg>
        <pc:graphicFrameChg chg="add mod modGraphic">
          <ac:chgData name="Dinh Nguyen" userId="75ea2f2f01fb72ed" providerId="LiveId" clId="{47AE8DF5-508C-C841-884F-395D239CBCAF}" dt="2023-05-25T18:28:07.583" v="2456" actId="113"/>
          <ac:graphicFrameMkLst>
            <pc:docMk/>
            <pc:sldMk cId="3886506651" sldId="324"/>
            <ac:graphicFrameMk id="5" creationId="{7713C1E2-F58C-FD34-03E8-C0838351558E}"/>
          </ac:graphicFrameMkLst>
        </pc:graphicFrameChg>
      </pc:sldChg>
      <pc:sldChg chg="modSp add mod ord">
        <pc:chgData name="Dinh Nguyen" userId="75ea2f2f01fb72ed" providerId="LiveId" clId="{47AE8DF5-508C-C841-884F-395D239CBCAF}" dt="2023-05-25T18:29:05.965" v="2467" actId="113"/>
        <pc:sldMkLst>
          <pc:docMk/>
          <pc:sldMk cId="2287375690" sldId="325"/>
        </pc:sldMkLst>
        <pc:spChg chg="mod">
          <ac:chgData name="Dinh Nguyen" userId="75ea2f2f01fb72ed" providerId="LiveId" clId="{47AE8DF5-508C-C841-884F-395D239CBCAF}" dt="2023-05-25T18:29:05.965" v="2467" actId="113"/>
          <ac:spMkLst>
            <pc:docMk/>
            <pc:sldMk cId="2287375690" sldId="325"/>
            <ac:spMk id="3" creationId="{336F1CE3-0EEF-86F0-3D63-6673493C5A12}"/>
          </ac:spMkLst>
        </pc:spChg>
      </pc:sldChg>
      <pc:sldChg chg="modSp add mod">
        <pc:chgData name="Dinh Nguyen" userId="75ea2f2f01fb72ed" providerId="LiveId" clId="{47AE8DF5-508C-C841-884F-395D239CBCAF}" dt="2023-05-25T18:30:00.752" v="2483" actId="113"/>
        <pc:sldMkLst>
          <pc:docMk/>
          <pc:sldMk cId="961377658" sldId="326"/>
        </pc:sldMkLst>
        <pc:spChg chg="mod">
          <ac:chgData name="Dinh Nguyen" userId="75ea2f2f01fb72ed" providerId="LiveId" clId="{47AE8DF5-508C-C841-884F-395D239CBCAF}" dt="2023-05-25T18:30:00.752" v="2483" actId="113"/>
          <ac:spMkLst>
            <pc:docMk/>
            <pc:sldMk cId="961377658" sldId="326"/>
            <ac:spMk id="3" creationId="{336F1CE3-0EEF-86F0-3D63-6673493C5A12}"/>
          </ac:spMkLst>
        </pc:spChg>
      </pc:sldChg>
      <pc:sldChg chg="modSp add mod">
        <pc:chgData name="Dinh Nguyen" userId="75ea2f2f01fb72ed" providerId="LiveId" clId="{47AE8DF5-508C-C841-884F-395D239CBCAF}" dt="2023-05-25T18:30:55.133" v="2492" actId="113"/>
        <pc:sldMkLst>
          <pc:docMk/>
          <pc:sldMk cId="1519899944" sldId="327"/>
        </pc:sldMkLst>
        <pc:spChg chg="mod">
          <ac:chgData name="Dinh Nguyen" userId="75ea2f2f01fb72ed" providerId="LiveId" clId="{47AE8DF5-508C-C841-884F-395D239CBCAF}" dt="2023-05-25T18:30:55.133" v="2492" actId="113"/>
          <ac:spMkLst>
            <pc:docMk/>
            <pc:sldMk cId="1519899944" sldId="327"/>
            <ac:spMk id="3" creationId="{336F1CE3-0EEF-86F0-3D63-6673493C5A12}"/>
          </ac:spMkLst>
        </pc:spChg>
      </pc:sldChg>
      <pc:sldChg chg="modSp add mod">
        <pc:chgData name="Dinh Nguyen" userId="75ea2f2f01fb72ed" providerId="LiveId" clId="{47AE8DF5-508C-C841-884F-395D239CBCAF}" dt="2023-05-25T18:31:45.870" v="2519" actId="113"/>
        <pc:sldMkLst>
          <pc:docMk/>
          <pc:sldMk cId="3492756271" sldId="328"/>
        </pc:sldMkLst>
        <pc:spChg chg="mod">
          <ac:chgData name="Dinh Nguyen" userId="75ea2f2f01fb72ed" providerId="LiveId" clId="{47AE8DF5-508C-C841-884F-395D239CBCAF}" dt="2023-05-25T18:31:45.870" v="2519" actId="113"/>
          <ac:spMkLst>
            <pc:docMk/>
            <pc:sldMk cId="3492756271" sldId="328"/>
            <ac:spMk id="3" creationId="{336F1CE3-0EEF-86F0-3D63-6673493C5A12}"/>
          </ac:spMkLst>
        </pc:spChg>
      </pc:sldChg>
      <pc:sldChg chg="modSp add mod">
        <pc:chgData name="Dinh Nguyen" userId="75ea2f2f01fb72ed" providerId="LiveId" clId="{47AE8DF5-508C-C841-884F-395D239CBCAF}" dt="2023-05-25T18:33:27.687" v="2541" actId="20577"/>
        <pc:sldMkLst>
          <pc:docMk/>
          <pc:sldMk cId="2901782529" sldId="329"/>
        </pc:sldMkLst>
        <pc:spChg chg="mod">
          <ac:chgData name="Dinh Nguyen" userId="75ea2f2f01fb72ed" providerId="LiveId" clId="{47AE8DF5-508C-C841-884F-395D239CBCAF}" dt="2023-05-25T18:33:27.687" v="2541" actId="20577"/>
          <ac:spMkLst>
            <pc:docMk/>
            <pc:sldMk cId="2901782529" sldId="329"/>
            <ac:spMk id="131" creationId="{00000000-0000-0000-0000-000000000000}"/>
          </ac:spMkLst>
        </pc:spChg>
      </pc:sldChg>
      <pc:sldChg chg="addSp modSp add mod">
        <pc:chgData name="Dinh Nguyen" userId="75ea2f2f01fb72ed" providerId="LiveId" clId="{47AE8DF5-508C-C841-884F-395D239CBCAF}" dt="2023-05-25T18:35:10.425" v="2565" actId="1076"/>
        <pc:sldMkLst>
          <pc:docMk/>
          <pc:sldMk cId="1297221774" sldId="330"/>
        </pc:sldMkLst>
        <pc:spChg chg="mod">
          <ac:chgData name="Dinh Nguyen" userId="75ea2f2f01fb72ed" providerId="LiveId" clId="{47AE8DF5-508C-C841-884F-395D239CBCAF}" dt="2023-05-25T18:34:13.599" v="2560" actId="113"/>
          <ac:spMkLst>
            <pc:docMk/>
            <pc:sldMk cId="1297221774" sldId="330"/>
            <ac:spMk id="2" creationId="{83C05EB0-748A-FC91-7806-077817859BE3}"/>
          </ac:spMkLst>
        </pc:spChg>
        <pc:spChg chg="mod">
          <ac:chgData name="Dinh Nguyen" userId="75ea2f2f01fb72ed" providerId="LiveId" clId="{47AE8DF5-508C-C841-884F-395D239CBCAF}" dt="2023-05-25T18:33:49.190" v="2557" actId="20577"/>
          <ac:spMkLst>
            <pc:docMk/>
            <pc:sldMk cId="1297221774" sldId="330"/>
            <ac:spMk id="139" creationId="{00000000-0000-0000-0000-000000000000}"/>
          </ac:spMkLst>
        </pc:spChg>
        <pc:picChg chg="add mod">
          <ac:chgData name="Dinh Nguyen" userId="75ea2f2f01fb72ed" providerId="LiveId" clId="{47AE8DF5-508C-C841-884F-395D239CBCAF}" dt="2023-05-25T18:35:10.425" v="2565" actId="1076"/>
          <ac:picMkLst>
            <pc:docMk/>
            <pc:sldMk cId="1297221774" sldId="330"/>
            <ac:picMk id="27650" creationId="{D9F63D77-BECF-9C0C-3FB1-692DFBB4165D}"/>
          </ac:picMkLst>
        </pc:picChg>
      </pc:sldChg>
      <pc:sldChg chg="delSp modSp add mod">
        <pc:chgData name="Dinh Nguyen" userId="75ea2f2f01fb72ed" providerId="LiveId" clId="{47AE8DF5-508C-C841-884F-395D239CBCAF}" dt="2023-05-25T18:37:06.535" v="2600"/>
        <pc:sldMkLst>
          <pc:docMk/>
          <pc:sldMk cId="1059197945" sldId="331"/>
        </pc:sldMkLst>
        <pc:spChg chg="mod">
          <ac:chgData name="Dinh Nguyen" userId="75ea2f2f01fb72ed" providerId="LiveId" clId="{47AE8DF5-508C-C841-884F-395D239CBCAF}" dt="2023-05-25T18:37:06.535" v="2600"/>
          <ac:spMkLst>
            <pc:docMk/>
            <pc:sldMk cId="1059197945" sldId="331"/>
            <ac:spMk id="2" creationId="{83C05EB0-748A-FC91-7806-077817859BE3}"/>
          </ac:spMkLst>
        </pc:spChg>
        <pc:spChg chg="mod">
          <ac:chgData name="Dinh Nguyen" userId="75ea2f2f01fb72ed" providerId="LiveId" clId="{47AE8DF5-508C-C841-884F-395D239CBCAF}" dt="2023-05-25T18:35:40.201" v="2567"/>
          <ac:spMkLst>
            <pc:docMk/>
            <pc:sldMk cId="1059197945" sldId="331"/>
            <ac:spMk id="139" creationId="{00000000-0000-0000-0000-000000000000}"/>
          </ac:spMkLst>
        </pc:spChg>
        <pc:picChg chg="del">
          <ac:chgData name="Dinh Nguyen" userId="75ea2f2f01fb72ed" providerId="LiveId" clId="{47AE8DF5-508C-C841-884F-395D239CBCAF}" dt="2023-05-25T18:36:09.024" v="2581" actId="478"/>
          <ac:picMkLst>
            <pc:docMk/>
            <pc:sldMk cId="1059197945" sldId="331"/>
            <ac:picMk id="27650" creationId="{D9F63D77-BECF-9C0C-3FB1-692DFBB4165D}"/>
          </ac:picMkLst>
        </pc:picChg>
      </pc:sldChg>
      <pc:sldChg chg="addSp delSp modSp add mod">
        <pc:chgData name="Dinh Nguyen" userId="75ea2f2f01fb72ed" providerId="LiveId" clId="{47AE8DF5-508C-C841-884F-395D239CBCAF}" dt="2023-05-25T18:38:24.777" v="2618" actId="1076"/>
        <pc:sldMkLst>
          <pc:docMk/>
          <pc:sldMk cId="2932451548" sldId="332"/>
        </pc:sldMkLst>
        <pc:spChg chg="del">
          <ac:chgData name="Dinh Nguyen" userId="75ea2f2f01fb72ed" providerId="LiveId" clId="{47AE8DF5-508C-C841-884F-395D239CBCAF}" dt="2023-05-25T18:37:16.924" v="2602" actId="478"/>
          <ac:spMkLst>
            <pc:docMk/>
            <pc:sldMk cId="2932451548" sldId="332"/>
            <ac:spMk id="2" creationId="{83C05EB0-748A-FC91-7806-077817859BE3}"/>
          </ac:spMkLst>
        </pc:spChg>
        <pc:spChg chg="add del mod">
          <ac:chgData name="Dinh Nguyen" userId="75ea2f2f01fb72ed" providerId="LiveId" clId="{47AE8DF5-508C-C841-884F-395D239CBCAF}" dt="2023-05-25T18:37:37.144" v="2609" actId="478"/>
          <ac:spMkLst>
            <pc:docMk/>
            <pc:sldMk cId="2932451548" sldId="332"/>
            <ac:spMk id="4" creationId="{38560D8C-47EF-D528-BEE0-12A94F42EF75}"/>
          </ac:spMkLst>
        </pc:spChg>
        <pc:spChg chg="add del">
          <ac:chgData name="Dinh Nguyen" userId="75ea2f2f01fb72ed" providerId="LiveId" clId="{47AE8DF5-508C-C841-884F-395D239CBCAF}" dt="2023-05-25T18:37:33.179" v="2607"/>
          <ac:spMkLst>
            <pc:docMk/>
            <pc:sldMk cId="2932451548" sldId="332"/>
            <ac:spMk id="5" creationId="{FFA44F62-6014-F85B-74B7-4BACBC2A4901}"/>
          </ac:spMkLst>
        </pc:spChg>
        <pc:spChg chg="add del mod">
          <ac:chgData name="Dinh Nguyen" userId="75ea2f2f01fb72ed" providerId="LiveId" clId="{47AE8DF5-508C-C841-884F-395D239CBCAF}" dt="2023-05-25T18:37:33.127" v="2606"/>
          <ac:spMkLst>
            <pc:docMk/>
            <pc:sldMk cId="2932451548" sldId="332"/>
            <ac:spMk id="6" creationId="{DD460D8C-EF5C-ED00-A402-416C773FE00F}"/>
          </ac:spMkLst>
        </pc:spChg>
        <pc:spChg chg="add del">
          <ac:chgData name="Dinh Nguyen" userId="75ea2f2f01fb72ed" providerId="LiveId" clId="{47AE8DF5-508C-C841-884F-395D239CBCAF}" dt="2023-05-25T18:37:48.211" v="2611" actId="478"/>
          <ac:spMkLst>
            <pc:docMk/>
            <pc:sldMk cId="2932451548" sldId="332"/>
            <ac:spMk id="7" creationId="{934A199E-E699-221F-FC0C-0A99B3F51D3C}"/>
          </ac:spMkLst>
        </pc:spChg>
        <pc:picChg chg="add mod">
          <ac:chgData name="Dinh Nguyen" userId="75ea2f2f01fb72ed" providerId="LiveId" clId="{47AE8DF5-508C-C841-884F-395D239CBCAF}" dt="2023-05-25T18:38:24.777" v="2618" actId="1076"/>
          <ac:picMkLst>
            <pc:docMk/>
            <pc:sldMk cId="2932451548" sldId="332"/>
            <ac:picMk id="9" creationId="{A626C2E3-6E22-093B-0369-03EC3D76A68E}"/>
          </ac:picMkLst>
        </pc:picChg>
      </pc:sldChg>
      <pc:sldChg chg="addSp delSp modSp add modNotes modNotesTx">
        <pc:chgData name="Dinh Nguyen" userId="75ea2f2f01fb72ed" providerId="LiveId" clId="{47AE8DF5-508C-C841-884F-395D239CBCAF}" dt="2023-05-25T18:40:26.327" v="2653" actId="1076"/>
        <pc:sldMkLst>
          <pc:docMk/>
          <pc:sldMk cId="1226751270" sldId="675"/>
        </pc:sldMkLst>
        <pc:spChg chg="mod">
          <ac:chgData name="Dinh Nguyen" userId="75ea2f2f01fb72ed" providerId="LiveId" clId="{47AE8DF5-508C-C841-884F-395D239CBCAF}" dt="2023-05-25T18:39:20.292" v="2641" actId="20577"/>
          <ac:spMkLst>
            <pc:docMk/>
            <pc:sldMk cId="1226751270" sldId="675"/>
            <ac:spMk id="71" creationId="{00000000-0000-0000-0000-000000000000}"/>
          </ac:spMkLst>
        </pc:spChg>
        <pc:grpChg chg="del">
          <ac:chgData name="Dinh Nguyen" userId="75ea2f2f01fb72ed" providerId="LiveId" clId="{47AE8DF5-508C-C841-884F-395D239CBCAF}" dt="2023-05-25T18:39:53.477" v="2650" actId="478"/>
          <ac:grpSpMkLst>
            <pc:docMk/>
            <pc:sldMk cId="1226751270" sldId="675"/>
            <ac:grpSpMk id="6" creationId="{00000000-0000-0000-0000-000000000000}"/>
          </ac:grpSpMkLst>
        </pc:grpChg>
        <pc:picChg chg="add mod">
          <ac:chgData name="Dinh Nguyen" userId="75ea2f2f01fb72ed" providerId="LiveId" clId="{47AE8DF5-508C-C841-884F-395D239CBCAF}" dt="2023-05-25T18:40:26.327" v="2653" actId="1076"/>
          <ac:picMkLst>
            <pc:docMk/>
            <pc:sldMk cId="1226751270" sldId="675"/>
            <ac:picMk id="30722" creationId="{13E74790-D1E1-0172-2916-C6C6E139119C}"/>
          </ac:picMkLst>
        </pc:picChg>
      </pc:sldChg>
      <pc:sldChg chg="modSp add del ord">
        <pc:chgData name="Dinh Nguyen" userId="75ea2f2f01fb72ed" providerId="LiveId" clId="{47AE8DF5-508C-C841-884F-395D239CBCAF}" dt="2023-05-25T18:39:47.970" v="2649"/>
        <pc:sldMkLst>
          <pc:docMk/>
          <pc:sldMk cId="2707322145" sldId="676"/>
        </pc:sldMkLst>
        <pc:spChg chg="mod">
          <ac:chgData name="Dinh Nguyen" userId="75ea2f2f01fb72ed" providerId="LiveId" clId="{47AE8DF5-508C-C841-884F-395D239CBCAF}" dt="2023-05-25T18:39:46.554" v="2647" actId="14100"/>
          <ac:spMkLst>
            <pc:docMk/>
            <pc:sldMk cId="2707322145" sldId="676"/>
            <ac:spMk id="8" creationId="{00000000-0000-0000-0000-000000000000}"/>
          </ac:spMkLst>
        </pc:spChg>
        <pc:grpChg chg="mod">
          <ac:chgData name="Dinh Nguyen" userId="75ea2f2f01fb72ed" providerId="LiveId" clId="{47AE8DF5-508C-C841-884F-395D239CBCAF}" dt="2023-05-25T18:39:46.554" v="2647" actId="14100"/>
          <ac:grpSpMkLst>
            <pc:docMk/>
            <pc:sldMk cId="2707322145" sldId="676"/>
            <ac:grpSpMk id="6" creationId="{00000000-0000-0000-0000-000000000000}"/>
          </ac:grpSpMkLst>
        </pc:grpChg>
        <pc:picChg chg="mod">
          <ac:chgData name="Dinh Nguyen" userId="75ea2f2f01fb72ed" providerId="LiveId" clId="{47AE8DF5-508C-C841-884F-395D239CBCAF}" dt="2023-05-25T18:39:46.554" v="2647" actId="14100"/>
          <ac:picMkLst>
            <pc:docMk/>
            <pc:sldMk cId="2707322145" sldId="676"/>
            <ac:picMk id="7" creationId="{00000000-0000-0000-0000-000000000000}"/>
          </ac:picMkLst>
        </pc:picChg>
        <pc:picChg chg="mod">
          <ac:chgData name="Dinh Nguyen" userId="75ea2f2f01fb72ed" providerId="LiveId" clId="{47AE8DF5-508C-C841-884F-395D239CBCAF}" dt="2023-05-25T18:39:46.554" v="2647" actId="14100"/>
          <ac:picMkLst>
            <pc:docMk/>
            <pc:sldMk cId="2707322145" sldId="676"/>
            <ac:picMk id="9" creationId="{00000000-0000-0000-0000-000000000000}"/>
          </ac:picMkLst>
        </pc:picChg>
      </pc:sldChg>
      <pc:sldChg chg="add">
        <pc:chgData name="Dinh Nguyen" userId="75ea2f2f01fb72ed" providerId="LiveId" clId="{47AE8DF5-508C-C841-884F-395D239CBCAF}" dt="2023-05-25T18:40:31.091" v="2654"/>
        <pc:sldMkLst>
          <pc:docMk/>
          <pc:sldMk cId="3145264936" sldId="676"/>
        </pc:sldMkLst>
      </pc:sldChg>
      <pc:sldChg chg="add">
        <pc:chgData name="Dinh Nguyen" userId="75ea2f2f01fb72ed" providerId="LiveId" clId="{47AE8DF5-508C-C841-884F-395D239CBCAF}" dt="2023-05-25T18:40:36.403" v="2655"/>
        <pc:sldMkLst>
          <pc:docMk/>
          <pc:sldMk cId="1533307020" sldId="677"/>
        </pc:sldMkLst>
      </pc:sldChg>
    </pc:docChg>
  </pc:docChgLst>
  <pc:docChgLst>
    <pc:chgData name="Dinh Nguyen" userId="75ea2f2f01fb72ed" providerId="LiveId" clId="{31821E5E-0E40-E942-AB5F-4F2290D428E6}"/>
    <pc:docChg chg="undo custSel addSld delSld modSld sldOrd">
      <pc:chgData name="Dinh Nguyen" userId="75ea2f2f01fb72ed" providerId="LiveId" clId="{31821E5E-0E40-E942-AB5F-4F2290D428E6}" dt="2023-05-22T22:48:30.739" v="964" actId="208"/>
      <pc:docMkLst>
        <pc:docMk/>
      </pc:docMkLst>
      <pc:sldChg chg="modSp mod">
        <pc:chgData name="Dinh Nguyen" userId="75ea2f2f01fb72ed" providerId="LiveId" clId="{31821E5E-0E40-E942-AB5F-4F2290D428E6}" dt="2023-05-22T21:41:20.048" v="12" actId="20577"/>
        <pc:sldMkLst>
          <pc:docMk/>
          <pc:sldMk cId="0" sldId="256"/>
        </pc:sldMkLst>
        <pc:spChg chg="mod">
          <ac:chgData name="Dinh Nguyen" userId="75ea2f2f01fb72ed" providerId="LiveId" clId="{31821E5E-0E40-E942-AB5F-4F2290D428E6}" dt="2023-05-22T21:41:20.048" v="12" actId="20577"/>
          <ac:spMkLst>
            <pc:docMk/>
            <pc:sldMk cId="0" sldId="256"/>
            <ac:spMk id="104" creationId="{00000000-0000-0000-0000-000000000000}"/>
          </ac:spMkLst>
        </pc:spChg>
      </pc:sldChg>
      <pc:sldChg chg="modSp mod">
        <pc:chgData name="Dinh Nguyen" userId="75ea2f2f01fb72ed" providerId="LiveId" clId="{31821E5E-0E40-E942-AB5F-4F2290D428E6}" dt="2023-05-22T21:52:59.297" v="212" actId="20577"/>
        <pc:sldMkLst>
          <pc:docMk/>
          <pc:sldMk cId="0" sldId="257"/>
        </pc:sldMkLst>
        <pc:spChg chg="mod">
          <ac:chgData name="Dinh Nguyen" userId="75ea2f2f01fb72ed" providerId="LiveId" clId="{31821E5E-0E40-E942-AB5F-4F2290D428E6}" dt="2023-05-22T21:52:59.297" v="212" actId="20577"/>
          <ac:spMkLst>
            <pc:docMk/>
            <pc:sldMk cId="0" sldId="257"/>
            <ac:spMk id="111" creationId="{00000000-0000-0000-0000-000000000000}"/>
          </ac:spMkLst>
        </pc:spChg>
      </pc:sldChg>
      <pc:sldChg chg="modSp mod">
        <pc:chgData name="Dinh Nguyen" userId="75ea2f2f01fb72ed" providerId="LiveId" clId="{31821E5E-0E40-E942-AB5F-4F2290D428E6}" dt="2023-05-22T21:52:50.636" v="189" actId="20577"/>
        <pc:sldMkLst>
          <pc:docMk/>
          <pc:sldMk cId="0" sldId="259"/>
        </pc:sldMkLst>
        <pc:spChg chg="mod">
          <ac:chgData name="Dinh Nguyen" userId="75ea2f2f01fb72ed" providerId="LiveId" clId="{31821E5E-0E40-E942-AB5F-4F2290D428E6}" dt="2023-05-22T21:52:50.636" v="189" actId="20577"/>
          <ac:spMkLst>
            <pc:docMk/>
            <pc:sldMk cId="0" sldId="259"/>
            <ac:spMk id="125" creationId="{00000000-0000-0000-0000-000000000000}"/>
          </ac:spMkLst>
        </pc:spChg>
      </pc:sldChg>
      <pc:sldChg chg="modSp mod">
        <pc:chgData name="Dinh Nguyen" userId="75ea2f2f01fb72ed" providerId="LiveId" clId="{31821E5E-0E40-E942-AB5F-4F2290D428E6}" dt="2023-05-22T21:41:30.953" v="29" actId="20577"/>
        <pc:sldMkLst>
          <pc:docMk/>
          <pc:sldMk cId="0" sldId="260"/>
        </pc:sldMkLst>
        <pc:spChg chg="mod">
          <ac:chgData name="Dinh Nguyen" userId="75ea2f2f01fb72ed" providerId="LiveId" clId="{31821E5E-0E40-E942-AB5F-4F2290D428E6}" dt="2023-05-22T21:41:30.953" v="29" actId="20577"/>
          <ac:spMkLst>
            <pc:docMk/>
            <pc:sldMk cId="0" sldId="260"/>
            <ac:spMk id="131" creationId="{00000000-0000-0000-0000-000000000000}"/>
          </ac:spMkLst>
        </pc:spChg>
      </pc:sldChg>
      <pc:sldChg chg="addSp delSp modSp mod">
        <pc:chgData name="Dinh Nguyen" userId="75ea2f2f01fb72ed" providerId="LiveId" clId="{31821E5E-0E40-E942-AB5F-4F2290D428E6}" dt="2023-05-22T21:49:07.719" v="124" actId="113"/>
        <pc:sldMkLst>
          <pc:docMk/>
          <pc:sldMk cId="0" sldId="261"/>
        </pc:sldMkLst>
        <pc:spChg chg="mod">
          <ac:chgData name="Dinh Nguyen" userId="75ea2f2f01fb72ed" providerId="LiveId" clId="{31821E5E-0E40-E942-AB5F-4F2290D428E6}" dt="2023-05-22T21:42:17.165" v="87" actId="20577"/>
          <ac:spMkLst>
            <pc:docMk/>
            <pc:sldMk cId="0" sldId="261"/>
            <ac:spMk id="139" creationId="{00000000-0000-0000-0000-000000000000}"/>
          </ac:spMkLst>
        </pc:spChg>
        <pc:spChg chg="mod">
          <ac:chgData name="Dinh Nguyen" userId="75ea2f2f01fb72ed" providerId="LiveId" clId="{31821E5E-0E40-E942-AB5F-4F2290D428E6}" dt="2023-05-22T21:49:07.719" v="124" actId="113"/>
          <ac:spMkLst>
            <pc:docMk/>
            <pc:sldMk cId="0" sldId="261"/>
            <ac:spMk id="140" creationId="{00000000-0000-0000-0000-000000000000}"/>
          </ac:spMkLst>
        </pc:spChg>
        <pc:picChg chg="del">
          <ac:chgData name="Dinh Nguyen" userId="75ea2f2f01fb72ed" providerId="LiveId" clId="{31821E5E-0E40-E942-AB5F-4F2290D428E6}" dt="2023-05-22T21:42:12.859" v="76" actId="478"/>
          <ac:picMkLst>
            <pc:docMk/>
            <pc:sldMk cId="0" sldId="261"/>
            <ac:picMk id="5" creationId="{6886C083-7A07-6DD8-7F60-33AA086326D9}"/>
          </ac:picMkLst>
        </pc:picChg>
        <pc:picChg chg="add mod">
          <ac:chgData name="Dinh Nguyen" userId="75ea2f2f01fb72ed" providerId="LiveId" clId="{31821E5E-0E40-E942-AB5F-4F2290D428E6}" dt="2023-05-22T21:48:59.356" v="123" actId="1076"/>
          <ac:picMkLst>
            <pc:docMk/>
            <pc:sldMk cId="0" sldId="261"/>
            <ac:picMk id="1026" creationId="{02CA9723-AE02-84B3-C8CD-0A655EC8259A}"/>
          </ac:picMkLst>
        </pc:picChg>
        <pc:picChg chg="add mod">
          <ac:chgData name="Dinh Nguyen" userId="75ea2f2f01fb72ed" providerId="LiveId" clId="{31821E5E-0E40-E942-AB5F-4F2290D428E6}" dt="2023-05-22T21:48:57.396" v="122" actId="1076"/>
          <ac:picMkLst>
            <pc:docMk/>
            <pc:sldMk cId="0" sldId="261"/>
            <ac:picMk id="1028" creationId="{4FA9E754-261C-446E-0D70-B796C4CB90FE}"/>
          </ac:picMkLst>
        </pc:picChg>
      </pc:sldChg>
      <pc:sldChg chg="addSp delSp modSp add mod">
        <pc:chgData name="Dinh Nguyen" userId="75ea2f2f01fb72ed" providerId="LiveId" clId="{31821E5E-0E40-E942-AB5F-4F2290D428E6}" dt="2023-05-22T21:50:07.445" v="139" actId="208"/>
        <pc:sldMkLst>
          <pc:docMk/>
          <pc:sldMk cId="1355578299" sldId="299"/>
        </pc:sldMkLst>
        <pc:spChg chg="mod">
          <ac:chgData name="Dinh Nguyen" userId="75ea2f2f01fb72ed" providerId="LiveId" clId="{31821E5E-0E40-E942-AB5F-4F2290D428E6}" dt="2023-05-22T21:49:51.649" v="135" actId="113"/>
          <ac:spMkLst>
            <pc:docMk/>
            <pc:sldMk cId="1355578299" sldId="299"/>
            <ac:spMk id="140" creationId="{00000000-0000-0000-0000-000000000000}"/>
          </ac:spMkLst>
        </pc:spChg>
        <pc:picChg chg="del">
          <ac:chgData name="Dinh Nguyen" userId="75ea2f2f01fb72ed" providerId="LiveId" clId="{31821E5E-0E40-E942-AB5F-4F2290D428E6}" dt="2023-05-22T21:49:28.148" v="126" actId="478"/>
          <ac:picMkLst>
            <pc:docMk/>
            <pc:sldMk cId="1355578299" sldId="299"/>
            <ac:picMk id="1026" creationId="{02CA9723-AE02-84B3-C8CD-0A655EC8259A}"/>
          </ac:picMkLst>
        </pc:picChg>
        <pc:picChg chg="del">
          <ac:chgData name="Dinh Nguyen" userId="75ea2f2f01fb72ed" providerId="LiveId" clId="{31821E5E-0E40-E942-AB5F-4F2290D428E6}" dt="2023-05-22T21:49:28.148" v="126" actId="478"/>
          <ac:picMkLst>
            <pc:docMk/>
            <pc:sldMk cId="1355578299" sldId="299"/>
            <ac:picMk id="1028" creationId="{4FA9E754-261C-446E-0D70-B796C4CB90FE}"/>
          </ac:picMkLst>
        </pc:picChg>
        <pc:picChg chg="add mod">
          <ac:chgData name="Dinh Nguyen" userId="75ea2f2f01fb72ed" providerId="LiveId" clId="{31821E5E-0E40-E942-AB5F-4F2290D428E6}" dt="2023-05-22T21:50:07.445" v="139" actId="208"/>
          <ac:picMkLst>
            <pc:docMk/>
            <pc:sldMk cId="1355578299" sldId="299"/>
            <ac:picMk id="3074" creationId="{C80E8ACD-B69C-D204-9881-51A2284A88D3}"/>
          </ac:picMkLst>
        </pc:picChg>
      </pc:sldChg>
      <pc:sldChg chg="del">
        <pc:chgData name="Dinh Nguyen" userId="75ea2f2f01fb72ed" providerId="LiveId" clId="{31821E5E-0E40-E942-AB5F-4F2290D428E6}" dt="2023-05-22T21:42:08.431" v="62" actId="2696"/>
        <pc:sldMkLst>
          <pc:docMk/>
          <pc:sldMk cId="1738442383" sldId="299"/>
        </pc:sldMkLst>
      </pc:sldChg>
      <pc:sldChg chg="addSp delSp modSp add mod">
        <pc:chgData name="Dinh Nguyen" userId="75ea2f2f01fb72ed" providerId="LiveId" clId="{31821E5E-0E40-E942-AB5F-4F2290D428E6}" dt="2023-05-22T21:51:38.959" v="165" actId="20577"/>
        <pc:sldMkLst>
          <pc:docMk/>
          <pc:sldMk cId="8741178" sldId="300"/>
        </pc:sldMkLst>
        <pc:spChg chg="mod">
          <ac:chgData name="Dinh Nguyen" userId="75ea2f2f01fb72ed" providerId="LiveId" clId="{31821E5E-0E40-E942-AB5F-4F2290D428E6}" dt="2023-05-22T21:51:38.959" v="165" actId="20577"/>
          <ac:spMkLst>
            <pc:docMk/>
            <pc:sldMk cId="8741178" sldId="300"/>
            <ac:spMk id="140" creationId="{00000000-0000-0000-0000-000000000000}"/>
          </ac:spMkLst>
        </pc:spChg>
        <pc:picChg chg="del">
          <ac:chgData name="Dinh Nguyen" userId="75ea2f2f01fb72ed" providerId="LiveId" clId="{31821E5E-0E40-E942-AB5F-4F2290D428E6}" dt="2023-05-22T21:50:25.197" v="141" actId="478"/>
          <ac:picMkLst>
            <pc:docMk/>
            <pc:sldMk cId="8741178" sldId="300"/>
            <ac:picMk id="3074" creationId="{C80E8ACD-B69C-D204-9881-51A2284A88D3}"/>
          </ac:picMkLst>
        </pc:picChg>
        <pc:picChg chg="add mod">
          <ac:chgData name="Dinh Nguyen" userId="75ea2f2f01fb72ed" providerId="LiveId" clId="{31821E5E-0E40-E942-AB5F-4F2290D428E6}" dt="2023-05-22T21:51:30.124" v="164" actId="1076"/>
          <ac:picMkLst>
            <pc:docMk/>
            <pc:sldMk cId="8741178" sldId="300"/>
            <ac:picMk id="5122" creationId="{0786B88B-5C60-66F7-6C24-D17E7C120DCD}"/>
          </ac:picMkLst>
        </pc:picChg>
      </pc:sldChg>
      <pc:sldChg chg="del">
        <pc:chgData name="Dinh Nguyen" userId="75ea2f2f01fb72ed" providerId="LiveId" clId="{31821E5E-0E40-E942-AB5F-4F2290D428E6}" dt="2023-05-22T21:42:08.460" v="75" actId="2696"/>
        <pc:sldMkLst>
          <pc:docMk/>
          <pc:sldMk cId="1939376908" sldId="300"/>
        </pc:sldMkLst>
      </pc:sldChg>
      <pc:sldChg chg="del">
        <pc:chgData name="Dinh Nguyen" userId="75ea2f2f01fb72ed" providerId="LiveId" clId="{31821E5E-0E40-E942-AB5F-4F2290D428E6}" dt="2023-05-22T21:42:08.450" v="70" actId="2696"/>
        <pc:sldMkLst>
          <pc:docMk/>
          <pc:sldMk cId="3556269838" sldId="301"/>
        </pc:sldMkLst>
      </pc:sldChg>
      <pc:sldChg chg="addSp delSp modSp add mod">
        <pc:chgData name="Dinh Nguyen" userId="75ea2f2f01fb72ed" providerId="LiveId" clId="{31821E5E-0E40-E942-AB5F-4F2290D428E6}" dt="2023-05-22T21:58:27.756" v="331" actId="27636"/>
        <pc:sldMkLst>
          <pc:docMk/>
          <pc:sldMk cId="4020061479" sldId="301"/>
        </pc:sldMkLst>
        <pc:spChg chg="add mod">
          <ac:chgData name="Dinh Nguyen" userId="75ea2f2f01fb72ed" providerId="LiveId" clId="{31821E5E-0E40-E942-AB5F-4F2290D428E6}" dt="2023-05-22T21:54:58.660" v="241" actId="13822"/>
          <ac:spMkLst>
            <pc:docMk/>
            <pc:sldMk cId="4020061479" sldId="301"/>
            <ac:spMk id="3" creationId="{D1E841A9-E1CA-A318-6399-A14AB1BA31B3}"/>
          </ac:spMkLst>
        </pc:spChg>
        <pc:spChg chg="mod">
          <ac:chgData name="Dinh Nguyen" userId="75ea2f2f01fb72ed" providerId="LiveId" clId="{31821E5E-0E40-E942-AB5F-4F2290D428E6}" dt="2023-05-22T21:58:27.756" v="331" actId="27636"/>
          <ac:spMkLst>
            <pc:docMk/>
            <pc:sldMk cId="4020061479" sldId="301"/>
            <ac:spMk id="140" creationId="{00000000-0000-0000-0000-000000000000}"/>
          </ac:spMkLst>
        </pc:spChg>
        <pc:picChg chg="del">
          <ac:chgData name="Dinh Nguyen" userId="75ea2f2f01fb72ed" providerId="LiveId" clId="{31821E5E-0E40-E942-AB5F-4F2290D428E6}" dt="2023-05-22T21:53:10.914" v="214" actId="478"/>
          <ac:picMkLst>
            <pc:docMk/>
            <pc:sldMk cId="4020061479" sldId="301"/>
            <ac:picMk id="5122" creationId="{0786B88B-5C60-66F7-6C24-D17E7C120DCD}"/>
          </ac:picMkLst>
        </pc:picChg>
      </pc:sldChg>
      <pc:sldChg chg="addSp delSp modSp add mod">
        <pc:chgData name="Dinh Nguyen" userId="75ea2f2f01fb72ed" providerId="LiveId" clId="{31821E5E-0E40-E942-AB5F-4F2290D428E6}" dt="2023-05-22T21:56:58.417" v="252" actId="1076"/>
        <pc:sldMkLst>
          <pc:docMk/>
          <pc:sldMk cId="1008424106" sldId="302"/>
        </pc:sldMkLst>
        <pc:spChg chg="add del mod">
          <ac:chgData name="Dinh Nguyen" userId="75ea2f2f01fb72ed" providerId="LiveId" clId="{31821E5E-0E40-E942-AB5F-4F2290D428E6}" dt="2023-05-22T21:56:40.827" v="247" actId="1076"/>
          <ac:spMkLst>
            <pc:docMk/>
            <pc:sldMk cId="1008424106" sldId="302"/>
            <ac:spMk id="3" creationId="{D1E841A9-E1CA-A318-6399-A14AB1BA31B3}"/>
          </ac:spMkLst>
        </pc:spChg>
        <pc:spChg chg="add del mod">
          <ac:chgData name="Dinh Nguyen" userId="75ea2f2f01fb72ed" providerId="LiveId" clId="{31821E5E-0E40-E942-AB5F-4F2290D428E6}" dt="2023-05-22T21:56:36.980" v="246" actId="478"/>
          <ac:spMkLst>
            <pc:docMk/>
            <pc:sldMk cId="1008424106" sldId="302"/>
            <ac:spMk id="4" creationId="{2AFE63D3-762D-139D-A31A-24E71706A49F}"/>
          </ac:spMkLst>
        </pc:spChg>
        <pc:spChg chg="del">
          <ac:chgData name="Dinh Nguyen" userId="75ea2f2f01fb72ed" providerId="LiveId" clId="{31821E5E-0E40-E942-AB5F-4F2290D428E6}" dt="2023-05-22T21:56:34.982" v="245" actId="478"/>
          <ac:spMkLst>
            <pc:docMk/>
            <pc:sldMk cId="1008424106" sldId="302"/>
            <ac:spMk id="140" creationId="{00000000-0000-0000-0000-000000000000}"/>
          </ac:spMkLst>
        </pc:spChg>
        <pc:picChg chg="add mod">
          <ac:chgData name="Dinh Nguyen" userId="75ea2f2f01fb72ed" providerId="LiveId" clId="{31821E5E-0E40-E942-AB5F-4F2290D428E6}" dt="2023-05-22T21:56:58.417" v="252" actId="1076"/>
          <ac:picMkLst>
            <pc:docMk/>
            <pc:sldMk cId="1008424106" sldId="302"/>
            <ac:picMk id="7170" creationId="{7F4235F4-02C9-89F4-9DC1-435CB09F67D1}"/>
          </ac:picMkLst>
        </pc:picChg>
      </pc:sldChg>
      <pc:sldChg chg="del">
        <pc:chgData name="Dinh Nguyen" userId="75ea2f2f01fb72ed" providerId="LiveId" clId="{31821E5E-0E40-E942-AB5F-4F2290D428E6}" dt="2023-05-22T21:42:08.435" v="65" actId="2696"/>
        <pc:sldMkLst>
          <pc:docMk/>
          <pc:sldMk cId="1904327583" sldId="302"/>
        </pc:sldMkLst>
      </pc:sldChg>
      <pc:sldChg chg="addSp delSp modSp add mod">
        <pc:chgData name="Dinh Nguyen" userId="75ea2f2f01fb72ed" providerId="LiveId" clId="{31821E5E-0E40-E942-AB5F-4F2290D428E6}" dt="2023-05-22T22:03:15.952" v="361" actId="114"/>
        <pc:sldMkLst>
          <pc:docMk/>
          <pc:sldMk cId="3020417051" sldId="303"/>
        </pc:sldMkLst>
        <pc:spChg chg="add mod">
          <ac:chgData name="Dinh Nguyen" userId="75ea2f2f01fb72ed" providerId="LiveId" clId="{31821E5E-0E40-E942-AB5F-4F2290D428E6}" dt="2023-05-22T22:03:15.952" v="361" actId="114"/>
          <ac:spMkLst>
            <pc:docMk/>
            <pc:sldMk cId="3020417051" sldId="303"/>
            <ac:spMk id="2" creationId="{96BBD5B7-FF6E-3FE3-B4DE-825A3865E62E}"/>
          </ac:spMkLst>
        </pc:spChg>
        <pc:spChg chg="del">
          <ac:chgData name="Dinh Nguyen" userId="75ea2f2f01fb72ed" providerId="LiveId" clId="{31821E5E-0E40-E942-AB5F-4F2290D428E6}" dt="2023-05-22T21:57:45.160" v="319" actId="478"/>
          <ac:spMkLst>
            <pc:docMk/>
            <pc:sldMk cId="3020417051" sldId="303"/>
            <ac:spMk id="3" creationId="{D1E841A9-E1CA-A318-6399-A14AB1BA31B3}"/>
          </ac:spMkLst>
        </pc:spChg>
        <pc:spChg chg="mod">
          <ac:chgData name="Dinh Nguyen" userId="75ea2f2f01fb72ed" providerId="LiveId" clId="{31821E5E-0E40-E942-AB5F-4F2290D428E6}" dt="2023-05-22T21:57:41.305" v="317" actId="20577"/>
          <ac:spMkLst>
            <pc:docMk/>
            <pc:sldMk cId="3020417051" sldId="303"/>
            <ac:spMk id="139" creationId="{00000000-0000-0000-0000-000000000000}"/>
          </ac:spMkLst>
        </pc:spChg>
        <pc:picChg chg="add mod">
          <ac:chgData name="Dinh Nguyen" userId="75ea2f2f01fb72ed" providerId="LiveId" clId="{31821E5E-0E40-E942-AB5F-4F2290D428E6}" dt="2023-05-22T22:00:10.847" v="339" actId="208"/>
          <ac:picMkLst>
            <pc:docMk/>
            <pc:sldMk cId="3020417051" sldId="303"/>
            <ac:picMk id="5" creationId="{F4E9D3D7-F679-7304-2D63-FD314F3102D9}"/>
          </ac:picMkLst>
        </pc:picChg>
        <pc:picChg chg="del">
          <ac:chgData name="Dinh Nguyen" userId="75ea2f2f01fb72ed" providerId="LiveId" clId="{31821E5E-0E40-E942-AB5F-4F2290D428E6}" dt="2023-05-22T21:57:43.482" v="318" actId="478"/>
          <ac:picMkLst>
            <pc:docMk/>
            <pc:sldMk cId="3020417051" sldId="303"/>
            <ac:picMk id="7170" creationId="{7F4235F4-02C9-89F4-9DC1-435CB09F67D1}"/>
          </ac:picMkLst>
        </pc:picChg>
      </pc:sldChg>
      <pc:sldChg chg="del">
        <pc:chgData name="Dinh Nguyen" userId="75ea2f2f01fb72ed" providerId="LiveId" clId="{31821E5E-0E40-E942-AB5F-4F2290D428E6}" dt="2023-05-22T21:42:08.434" v="64" actId="2696"/>
        <pc:sldMkLst>
          <pc:docMk/>
          <pc:sldMk cId="3542842868" sldId="303"/>
        </pc:sldMkLst>
      </pc:sldChg>
      <pc:sldChg chg="del">
        <pc:chgData name="Dinh Nguyen" userId="75ea2f2f01fb72ed" providerId="LiveId" clId="{31821E5E-0E40-E942-AB5F-4F2290D428E6}" dt="2023-05-22T21:42:08.451" v="71" actId="2696"/>
        <pc:sldMkLst>
          <pc:docMk/>
          <pc:sldMk cId="425267008" sldId="304"/>
        </pc:sldMkLst>
      </pc:sldChg>
      <pc:sldChg chg="addSp delSp modSp add mod">
        <pc:chgData name="Dinh Nguyen" userId="75ea2f2f01fb72ed" providerId="LiveId" clId="{31821E5E-0E40-E942-AB5F-4F2290D428E6}" dt="2023-05-22T22:02:32.131" v="350" actId="208"/>
        <pc:sldMkLst>
          <pc:docMk/>
          <pc:sldMk cId="3542357908" sldId="304"/>
        </pc:sldMkLst>
        <pc:spChg chg="mod">
          <ac:chgData name="Dinh Nguyen" userId="75ea2f2f01fb72ed" providerId="LiveId" clId="{31821E5E-0E40-E942-AB5F-4F2290D428E6}" dt="2023-05-22T22:00:46.828" v="343" actId="113"/>
          <ac:spMkLst>
            <pc:docMk/>
            <pc:sldMk cId="3542357908" sldId="304"/>
            <ac:spMk id="2" creationId="{96BBD5B7-FF6E-3FE3-B4DE-825A3865E62E}"/>
          </ac:spMkLst>
        </pc:spChg>
        <pc:picChg chg="add mod">
          <ac:chgData name="Dinh Nguyen" userId="75ea2f2f01fb72ed" providerId="LiveId" clId="{31821E5E-0E40-E942-AB5F-4F2290D428E6}" dt="2023-05-22T22:02:32.131" v="350" actId="208"/>
          <ac:picMkLst>
            <pc:docMk/>
            <pc:sldMk cId="3542357908" sldId="304"/>
            <ac:picMk id="4" creationId="{4292F241-1846-F8BB-ECC9-BAA57D876688}"/>
          </ac:picMkLst>
        </pc:picChg>
        <pc:picChg chg="del">
          <ac:chgData name="Dinh Nguyen" userId="75ea2f2f01fb72ed" providerId="LiveId" clId="{31821E5E-0E40-E942-AB5F-4F2290D428E6}" dt="2023-05-22T22:00:49.335" v="344" actId="478"/>
          <ac:picMkLst>
            <pc:docMk/>
            <pc:sldMk cId="3542357908" sldId="304"/>
            <ac:picMk id="5" creationId="{F4E9D3D7-F679-7304-2D63-FD314F3102D9}"/>
          </ac:picMkLst>
        </pc:picChg>
      </pc:sldChg>
      <pc:sldChg chg="del">
        <pc:chgData name="Dinh Nguyen" userId="75ea2f2f01fb72ed" providerId="LiveId" clId="{31821E5E-0E40-E942-AB5F-4F2290D428E6}" dt="2023-05-22T21:42:08.439" v="68" actId="2696"/>
        <pc:sldMkLst>
          <pc:docMk/>
          <pc:sldMk cId="2345783284" sldId="305"/>
        </pc:sldMkLst>
      </pc:sldChg>
      <pc:sldChg chg="addSp delSp modSp add mod">
        <pc:chgData name="Dinh Nguyen" userId="75ea2f2f01fb72ed" providerId="LiveId" clId="{31821E5E-0E40-E942-AB5F-4F2290D428E6}" dt="2023-05-22T22:04:21.197" v="382" actId="1038"/>
        <pc:sldMkLst>
          <pc:docMk/>
          <pc:sldMk cId="4010029944" sldId="305"/>
        </pc:sldMkLst>
        <pc:spChg chg="mod">
          <ac:chgData name="Dinh Nguyen" userId="75ea2f2f01fb72ed" providerId="LiveId" clId="{31821E5E-0E40-E942-AB5F-4F2290D428E6}" dt="2023-05-22T22:03:07.178" v="359" actId="114"/>
          <ac:spMkLst>
            <pc:docMk/>
            <pc:sldMk cId="4010029944" sldId="305"/>
            <ac:spMk id="2" creationId="{96BBD5B7-FF6E-3FE3-B4DE-825A3865E62E}"/>
          </ac:spMkLst>
        </pc:spChg>
        <pc:picChg chg="del">
          <ac:chgData name="Dinh Nguyen" userId="75ea2f2f01fb72ed" providerId="LiveId" clId="{31821E5E-0E40-E942-AB5F-4F2290D428E6}" dt="2023-05-22T22:02:58.056" v="355" actId="478"/>
          <ac:picMkLst>
            <pc:docMk/>
            <pc:sldMk cId="4010029944" sldId="305"/>
            <ac:picMk id="4" creationId="{4292F241-1846-F8BB-ECC9-BAA57D876688}"/>
          </ac:picMkLst>
        </pc:picChg>
        <pc:picChg chg="add mod">
          <ac:chgData name="Dinh Nguyen" userId="75ea2f2f01fb72ed" providerId="LiveId" clId="{31821E5E-0E40-E942-AB5F-4F2290D428E6}" dt="2023-05-22T22:04:21.197" v="382" actId="1038"/>
          <ac:picMkLst>
            <pc:docMk/>
            <pc:sldMk cId="4010029944" sldId="305"/>
            <ac:picMk id="5" creationId="{D32312BC-C843-50A6-3FDB-76CB096D750B}"/>
          </ac:picMkLst>
        </pc:picChg>
      </pc:sldChg>
      <pc:sldChg chg="del">
        <pc:chgData name="Dinh Nguyen" userId="75ea2f2f01fb72ed" providerId="LiveId" clId="{31821E5E-0E40-E942-AB5F-4F2290D428E6}" dt="2023-05-22T21:42:08.440" v="69" actId="2696"/>
        <pc:sldMkLst>
          <pc:docMk/>
          <pc:sldMk cId="443367732" sldId="306"/>
        </pc:sldMkLst>
      </pc:sldChg>
      <pc:sldChg chg="addSp delSp modSp add mod">
        <pc:chgData name="Dinh Nguyen" userId="75ea2f2f01fb72ed" providerId="LiveId" clId="{31821E5E-0E40-E942-AB5F-4F2290D428E6}" dt="2023-05-22T22:06:17.766" v="412" actId="208"/>
        <pc:sldMkLst>
          <pc:docMk/>
          <pc:sldMk cId="4225225540" sldId="306"/>
        </pc:sldMkLst>
        <pc:spChg chg="mod">
          <ac:chgData name="Dinh Nguyen" userId="75ea2f2f01fb72ed" providerId="LiveId" clId="{31821E5E-0E40-E942-AB5F-4F2290D428E6}" dt="2023-05-22T22:05:41.949" v="406" actId="113"/>
          <ac:spMkLst>
            <pc:docMk/>
            <pc:sldMk cId="4225225540" sldId="306"/>
            <ac:spMk id="2" creationId="{96BBD5B7-FF6E-3FE3-B4DE-825A3865E62E}"/>
          </ac:spMkLst>
        </pc:spChg>
        <pc:picChg chg="add mod">
          <ac:chgData name="Dinh Nguyen" userId="75ea2f2f01fb72ed" providerId="LiveId" clId="{31821E5E-0E40-E942-AB5F-4F2290D428E6}" dt="2023-05-22T22:06:17.766" v="412" actId="208"/>
          <ac:picMkLst>
            <pc:docMk/>
            <pc:sldMk cId="4225225540" sldId="306"/>
            <ac:picMk id="4" creationId="{C44C0226-53E1-D1BA-E559-42A418529A8C}"/>
          </ac:picMkLst>
        </pc:picChg>
        <pc:picChg chg="del mod">
          <ac:chgData name="Dinh Nguyen" userId="75ea2f2f01fb72ed" providerId="LiveId" clId="{31821E5E-0E40-E942-AB5F-4F2290D428E6}" dt="2023-05-22T22:05:46.593" v="407" actId="478"/>
          <ac:picMkLst>
            <pc:docMk/>
            <pc:sldMk cId="4225225540" sldId="306"/>
            <ac:picMk id="5" creationId="{D32312BC-C843-50A6-3FDB-76CB096D750B}"/>
          </ac:picMkLst>
        </pc:picChg>
      </pc:sldChg>
      <pc:sldChg chg="del">
        <pc:chgData name="Dinh Nguyen" userId="75ea2f2f01fb72ed" providerId="LiveId" clId="{31821E5E-0E40-E942-AB5F-4F2290D428E6}" dt="2023-05-22T21:42:08.455" v="74" actId="2696"/>
        <pc:sldMkLst>
          <pc:docMk/>
          <pc:sldMk cId="112453784" sldId="307"/>
        </pc:sldMkLst>
      </pc:sldChg>
      <pc:sldChg chg="addSp delSp modSp add mod modShow">
        <pc:chgData name="Dinh Nguyen" userId="75ea2f2f01fb72ed" providerId="LiveId" clId="{31821E5E-0E40-E942-AB5F-4F2290D428E6}" dt="2023-05-22T22:11:10.312" v="463"/>
        <pc:sldMkLst>
          <pc:docMk/>
          <pc:sldMk cId="2088171027" sldId="307"/>
        </pc:sldMkLst>
        <pc:spChg chg="mod">
          <ac:chgData name="Dinh Nguyen" userId="75ea2f2f01fb72ed" providerId="LiveId" clId="{31821E5E-0E40-E942-AB5F-4F2290D428E6}" dt="2023-05-22T22:08:04.216" v="445" actId="14100"/>
          <ac:spMkLst>
            <pc:docMk/>
            <pc:sldMk cId="2088171027" sldId="307"/>
            <ac:spMk id="2" creationId="{96BBD5B7-FF6E-3FE3-B4DE-825A3865E62E}"/>
          </ac:spMkLst>
        </pc:spChg>
        <pc:picChg chg="del">
          <ac:chgData name="Dinh Nguyen" userId="75ea2f2f01fb72ed" providerId="LiveId" clId="{31821E5E-0E40-E942-AB5F-4F2290D428E6}" dt="2023-05-22T22:06:53.205" v="414" actId="478"/>
          <ac:picMkLst>
            <pc:docMk/>
            <pc:sldMk cId="2088171027" sldId="307"/>
            <ac:picMk id="4" creationId="{C44C0226-53E1-D1BA-E559-42A418529A8C}"/>
          </ac:picMkLst>
        </pc:picChg>
        <pc:picChg chg="add del mod">
          <ac:chgData name="Dinh Nguyen" userId="75ea2f2f01fb72ed" providerId="LiveId" clId="{31821E5E-0E40-E942-AB5F-4F2290D428E6}" dt="2023-05-22T22:11:09.828" v="462" actId="478"/>
          <ac:picMkLst>
            <pc:docMk/>
            <pc:sldMk cId="2088171027" sldId="307"/>
            <ac:picMk id="5" creationId="{2E98733C-F699-4256-8320-CAD9262AD3B9}"/>
          </ac:picMkLst>
        </pc:picChg>
        <pc:picChg chg="add mod">
          <ac:chgData name="Dinh Nguyen" userId="75ea2f2f01fb72ed" providerId="LiveId" clId="{31821E5E-0E40-E942-AB5F-4F2290D428E6}" dt="2023-05-22T22:11:10.312" v="463"/>
          <ac:picMkLst>
            <pc:docMk/>
            <pc:sldMk cId="2088171027" sldId="307"/>
            <ac:picMk id="6" creationId="{D1E3A5FA-74AF-3977-4C01-26BA57365BAE}"/>
          </ac:picMkLst>
        </pc:picChg>
      </pc:sldChg>
      <pc:sldChg chg="addSp delSp modSp add mod">
        <pc:chgData name="Dinh Nguyen" userId="75ea2f2f01fb72ed" providerId="LiveId" clId="{31821E5E-0E40-E942-AB5F-4F2290D428E6}" dt="2023-05-22T22:14:27.063" v="511" actId="208"/>
        <pc:sldMkLst>
          <pc:docMk/>
          <pc:sldMk cId="679257073" sldId="308"/>
        </pc:sldMkLst>
        <pc:spChg chg="mod">
          <ac:chgData name="Dinh Nguyen" userId="75ea2f2f01fb72ed" providerId="LiveId" clId="{31821E5E-0E40-E942-AB5F-4F2290D428E6}" dt="2023-05-22T22:12:07.278" v="488" actId="20577"/>
          <ac:spMkLst>
            <pc:docMk/>
            <pc:sldMk cId="679257073" sldId="308"/>
            <ac:spMk id="2" creationId="{96BBD5B7-FF6E-3FE3-B4DE-825A3865E62E}"/>
          </ac:spMkLst>
        </pc:spChg>
        <pc:picChg chg="add del mod">
          <ac:chgData name="Dinh Nguyen" userId="75ea2f2f01fb72ed" providerId="LiveId" clId="{31821E5E-0E40-E942-AB5F-4F2290D428E6}" dt="2023-05-22T22:11:15.337" v="464" actId="478"/>
          <ac:picMkLst>
            <pc:docMk/>
            <pc:sldMk cId="679257073" sldId="308"/>
            <ac:picMk id="4" creationId="{F874DB19-0BCE-9027-2979-116A0B756530}"/>
          </ac:picMkLst>
        </pc:picChg>
        <pc:picChg chg="del">
          <ac:chgData name="Dinh Nguyen" userId="75ea2f2f01fb72ed" providerId="LiveId" clId="{31821E5E-0E40-E942-AB5F-4F2290D428E6}" dt="2023-05-22T22:10:51.149" v="455" actId="478"/>
          <ac:picMkLst>
            <pc:docMk/>
            <pc:sldMk cId="679257073" sldId="308"/>
            <ac:picMk id="5" creationId="{2E98733C-F699-4256-8320-CAD9262AD3B9}"/>
          </ac:picMkLst>
        </pc:picChg>
        <pc:picChg chg="add del mod">
          <ac:chgData name="Dinh Nguyen" userId="75ea2f2f01fb72ed" providerId="LiveId" clId="{31821E5E-0E40-E942-AB5F-4F2290D428E6}" dt="2023-05-22T22:14:18.308" v="505" actId="478"/>
          <ac:picMkLst>
            <pc:docMk/>
            <pc:sldMk cId="679257073" sldId="308"/>
            <ac:picMk id="7" creationId="{ED7A7500-A941-A7BD-815D-9DB87BFA9962}"/>
          </ac:picMkLst>
        </pc:picChg>
        <pc:picChg chg="add mod">
          <ac:chgData name="Dinh Nguyen" userId="75ea2f2f01fb72ed" providerId="LiveId" clId="{31821E5E-0E40-E942-AB5F-4F2290D428E6}" dt="2023-05-22T22:14:27.063" v="511" actId="208"/>
          <ac:picMkLst>
            <pc:docMk/>
            <pc:sldMk cId="679257073" sldId="308"/>
            <ac:picMk id="9" creationId="{31D00CC5-7C23-6842-5795-12A4A2D71918}"/>
          </ac:picMkLst>
        </pc:picChg>
      </pc:sldChg>
      <pc:sldChg chg="del">
        <pc:chgData name="Dinh Nguyen" userId="75ea2f2f01fb72ed" providerId="LiveId" clId="{31821E5E-0E40-E942-AB5F-4F2290D428E6}" dt="2023-05-22T21:42:08.438" v="67" actId="2696"/>
        <pc:sldMkLst>
          <pc:docMk/>
          <pc:sldMk cId="1239122116" sldId="308"/>
        </pc:sldMkLst>
      </pc:sldChg>
      <pc:sldChg chg="addSp delSp modSp add mod">
        <pc:chgData name="Dinh Nguyen" userId="75ea2f2f01fb72ed" providerId="LiveId" clId="{31821E5E-0E40-E942-AB5F-4F2290D428E6}" dt="2023-05-22T22:15:11.552" v="524" actId="1038"/>
        <pc:sldMkLst>
          <pc:docMk/>
          <pc:sldMk cId="1641735168" sldId="309"/>
        </pc:sldMkLst>
        <pc:spChg chg="mod">
          <ac:chgData name="Dinh Nguyen" userId="75ea2f2f01fb72ed" providerId="LiveId" clId="{31821E5E-0E40-E942-AB5F-4F2290D428E6}" dt="2023-05-22T22:13:43.653" v="504"/>
          <ac:spMkLst>
            <pc:docMk/>
            <pc:sldMk cId="1641735168" sldId="309"/>
            <ac:spMk id="2" creationId="{96BBD5B7-FF6E-3FE3-B4DE-825A3865E62E}"/>
          </ac:spMkLst>
        </pc:spChg>
        <pc:picChg chg="add mod">
          <ac:chgData name="Dinh Nguyen" userId="75ea2f2f01fb72ed" providerId="LiveId" clId="{31821E5E-0E40-E942-AB5F-4F2290D428E6}" dt="2023-05-22T22:15:11.552" v="524" actId="1038"/>
          <ac:picMkLst>
            <pc:docMk/>
            <pc:sldMk cId="1641735168" sldId="309"/>
            <ac:picMk id="4" creationId="{6AC1D2DF-60E0-8CBA-4BD6-B58B6ACE7AC2}"/>
          </ac:picMkLst>
        </pc:picChg>
        <pc:picChg chg="del">
          <ac:chgData name="Dinh Nguyen" userId="75ea2f2f01fb72ed" providerId="LiveId" clId="{31821E5E-0E40-E942-AB5F-4F2290D428E6}" dt="2023-05-22T22:12:44.918" v="490" actId="478"/>
          <ac:picMkLst>
            <pc:docMk/>
            <pc:sldMk cId="1641735168" sldId="309"/>
            <ac:picMk id="7" creationId="{ED7A7500-A941-A7BD-815D-9DB87BFA9962}"/>
          </ac:picMkLst>
        </pc:picChg>
      </pc:sldChg>
      <pc:sldChg chg="del">
        <pc:chgData name="Dinh Nguyen" userId="75ea2f2f01fb72ed" providerId="LiveId" clId="{31821E5E-0E40-E942-AB5F-4F2290D428E6}" dt="2023-05-22T21:42:08.433" v="63" actId="2696"/>
        <pc:sldMkLst>
          <pc:docMk/>
          <pc:sldMk cId="2225229560" sldId="309"/>
        </pc:sldMkLst>
      </pc:sldChg>
      <pc:sldChg chg="addSp delSp modSp add mod">
        <pc:chgData name="Dinh Nguyen" userId="75ea2f2f01fb72ed" providerId="LiveId" clId="{31821E5E-0E40-E942-AB5F-4F2290D428E6}" dt="2023-05-22T22:18:49.266" v="589" actId="14100"/>
        <pc:sldMkLst>
          <pc:docMk/>
          <pc:sldMk cId="2941979333" sldId="310"/>
        </pc:sldMkLst>
        <pc:spChg chg="del mod">
          <ac:chgData name="Dinh Nguyen" userId="75ea2f2f01fb72ed" providerId="LiveId" clId="{31821E5E-0E40-E942-AB5F-4F2290D428E6}" dt="2023-05-22T22:18:10.130" v="574" actId="478"/>
          <ac:spMkLst>
            <pc:docMk/>
            <pc:sldMk cId="2941979333" sldId="310"/>
            <ac:spMk id="2" creationId="{96BBD5B7-FF6E-3FE3-B4DE-825A3865E62E}"/>
          </ac:spMkLst>
        </pc:spChg>
        <pc:spChg chg="add del mod">
          <ac:chgData name="Dinh Nguyen" userId="75ea2f2f01fb72ed" providerId="LiveId" clId="{31821E5E-0E40-E942-AB5F-4F2290D428E6}" dt="2023-05-22T22:18:13.208" v="575" actId="478"/>
          <ac:spMkLst>
            <pc:docMk/>
            <pc:sldMk cId="2941979333" sldId="310"/>
            <ac:spMk id="5" creationId="{36BF2766-7E7C-2D3E-809B-CD10FEFA396C}"/>
          </ac:spMkLst>
        </pc:spChg>
        <pc:spChg chg="mod">
          <ac:chgData name="Dinh Nguyen" userId="75ea2f2f01fb72ed" providerId="LiveId" clId="{31821E5E-0E40-E942-AB5F-4F2290D428E6}" dt="2023-05-22T22:18:07.149" v="572" actId="20577"/>
          <ac:spMkLst>
            <pc:docMk/>
            <pc:sldMk cId="2941979333" sldId="310"/>
            <ac:spMk id="139" creationId="{00000000-0000-0000-0000-000000000000}"/>
          </ac:spMkLst>
        </pc:spChg>
        <pc:picChg chg="del">
          <ac:chgData name="Dinh Nguyen" userId="75ea2f2f01fb72ed" providerId="LiveId" clId="{31821E5E-0E40-E942-AB5F-4F2290D428E6}" dt="2023-05-22T22:17:52.268" v="526" actId="478"/>
          <ac:picMkLst>
            <pc:docMk/>
            <pc:sldMk cId="2941979333" sldId="310"/>
            <ac:picMk id="4" creationId="{6AC1D2DF-60E0-8CBA-4BD6-B58B6ACE7AC2}"/>
          </ac:picMkLst>
        </pc:picChg>
        <pc:picChg chg="add mod">
          <ac:chgData name="Dinh Nguyen" userId="75ea2f2f01fb72ed" providerId="LiveId" clId="{31821E5E-0E40-E942-AB5F-4F2290D428E6}" dt="2023-05-22T22:18:25.067" v="582" actId="208"/>
          <ac:picMkLst>
            <pc:docMk/>
            <pc:sldMk cId="2941979333" sldId="310"/>
            <ac:picMk id="7" creationId="{D7504D51-631B-E0D4-5695-2D814467984F}"/>
          </ac:picMkLst>
        </pc:picChg>
        <pc:picChg chg="add mod">
          <ac:chgData name="Dinh Nguyen" userId="75ea2f2f01fb72ed" providerId="LiveId" clId="{31821E5E-0E40-E942-AB5F-4F2290D428E6}" dt="2023-05-22T22:18:49.266" v="589" actId="14100"/>
          <ac:picMkLst>
            <pc:docMk/>
            <pc:sldMk cId="2941979333" sldId="310"/>
            <ac:picMk id="9" creationId="{00F64DBD-A606-2DED-FDD6-83EAFBB63B29}"/>
          </ac:picMkLst>
        </pc:picChg>
      </pc:sldChg>
      <pc:sldChg chg="del">
        <pc:chgData name="Dinh Nguyen" userId="75ea2f2f01fb72ed" providerId="LiveId" clId="{31821E5E-0E40-E942-AB5F-4F2290D428E6}" dt="2023-05-22T21:42:08.454" v="73" actId="2696"/>
        <pc:sldMkLst>
          <pc:docMk/>
          <pc:sldMk cId="2943869978" sldId="310"/>
        </pc:sldMkLst>
      </pc:sldChg>
      <pc:sldChg chg="del">
        <pc:chgData name="Dinh Nguyen" userId="75ea2f2f01fb72ed" providerId="LiveId" clId="{31821E5E-0E40-E942-AB5F-4F2290D428E6}" dt="2023-05-22T21:42:08.436" v="66" actId="2696"/>
        <pc:sldMkLst>
          <pc:docMk/>
          <pc:sldMk cId="3680743004" sldId="311"/>
        </pc:sldMkLst>
      </pc:sldChg>
      <pc:sldChg chg="addSp delSp modSp add mod ord">
        <pc:chgData name="Dinh Nguyen" userId="75ea2f2f01fb72ed" providerId="LiveId" clId="{31821E5E-0E40-E942-AB5F-4F2290D428E6}" dt="2023-05-22T22:24:45.294" v="680" actId="1076"/>
        <pc:sldMkLst>
          <pc:docMk/>
          <pc:sldMk cId="3856852097" sldId="311"/>
        </pc:sldMkLst>
        <pc:spChg chg="mod">
          <ac:chgData name="Dinh Nguyen" userId="75ea2f2f01fb72ed" providerId="LiveId" clId="{31821E5E-0E40-E942-AB5F-4F2290D428E6}" dt="2023-05-22T22:20:29.600" v="660" actId="14100"/>
          <ac:spMkLst>
            <pc:docMk/>
            <pc:sldMk cId="3856852097" sldId="311"/>
            <ac:spMk id="2" creationId="{96BBD5B7-FF6E-3FE3-B4DE-825A3865E62E}"/>
          </ac:spMkLst>
        </pc:spChg>
        <pc:spChg chg="mod">
          <ac:chgData name="Dinh Nguyen" userId="75ea2f2f01fb72ed" providerId="LiveId" clId="{31821E5E-0E40-E942-AB5F-4F2290D428E6}" dt="2023-05-22T22:20:10.731" v="619" actId="20577"/>
          <ac:spMkLst>
            <pc:docMk/>
            <pc:sldMk cId="3856852097" sldId="311"/>
            <ac:spMk id="139" creationId="{00000000-0000-0000-0000-000000000000}"/>
          </ac:spMkLst>
        </pc:spChg>
        <pc:picChg chg="del">
          <ac:chgData name="Dinh Nguyen" userId="75ea2f2f01fb72ed" providerId="LiveId" clId="{31821E5E-0E40-E942-AB5F-4F2290D428E6}" dt="2023-05-22T22:20:01.195" v="592" actId="478"/>
          <ac:picMkLst>
            <pc:docMk/>
            <pc:sldMk cId="3856852097" sldId="311"/>
            <ac:picMk id="4" creationId="{6AC1D2DF-60E0-8CBA-4BD6-B58B6ACE7AC2}"/>
          </ac:picMkLst>
        </pc:picChg>
        <pc:picChg chg="add mod">
          <ac:chgData name="Dinh Nguyen" userId="75ea2f2f01fb72ed" providerId="LiveId" clId="{31821E5E-0E40-E942-AB5F-4F2290D428E6}" dt="2023-05-22T22:24:45.294" v="680" actId="1076"/>
          <ac:picMkLst>
            <pc:docMk/>
            <pc:sldMk cId="3856852097" sldId="311"/>
            <ac:picMk id="5" creationId="{81BC4FAB-8160-E96F-DD28-C8AA3D19DD1C}"/>
          </ac:picMkLst>
        </pc:picChg>
        <pc:picChg chg="add mod">
          <ac:chgData name="Dinh Nguyen" userId="75ea2f2f01fb72ed" providerId="LiveId" clId="{31821E5E-0E40-E942-AB5F-4F2290D428E6}" dt="2023-05-22T22:24:36.944" v="678" actId="1076"/>
          <ac:picMkLst>
            <pc:docMk/>
            <pc:sldMk cId="3856852097" sldId="311"/>
            <ac:picMk id="7" creationId="{0EE7E4A2-F6D1-CF00-A6E9-1602AD256BEE}"/>
          </ac:picMkLst>
        </pc:picChg>
      </pc:sldChg>
      <pc:sldChg chg="del">
        <pc:chgData name="Dinh Nguyen" userId="75ea2f2f01fb72ed" providerId="LiveId" clId="{31821E5E-0E40-E942-AB5F-4F2290D428E6}" dt="2023-05-22T21:42:08.453" v="72" actId="2696"/>
        <pc:sldMkLst>
          <pc:docMk/>
          <pc:sldMk cId="1797015872" sldId="312"/>
        </pc:sldMkLst>
      </pc:sldChg>
      <pc:sldChg chg="addSp delSp modSp add mod">
        <pc:chgData name="Dinh Nguyen" userId="75ea2f2f01fb72ed" providerId="LiveId" clId="{31821E5E-0E40-E942-AB5F-4F2290D428E6}" dt="2023-05-22T22:27:54.312" v="716" actId="208"/>
        <pc:sldMkLst>
          <pc:docMk/>
          <pc:sldMk cId="3535451195" sldId="312"/>
        </pc:sldMkLst>
        <pc:spChg chg="mod">
          <ac:chgData name="Dinh Nguyen" userId="75ea2f2f01fb72ed" providerId="LiveId" clId="{31821E5E-0E40-E942-AB5F-4F2290D428E6}" dt="2023-05-22T22:25:33.959" v="694" actId="20577"/>
          <ac:spMkLst>
            <pc:docMk/>
            <pc:sldMk cId="3535451195" sldId="312"/>
            <ac:spMk id="2" creationId="{96BBD5B7-FF6E-3FE3-B4DE-825A3865E62E}"/>
          </ac:spMkLst>
        </pc:spChg>
        <pc:spChg chg="mod">
          <ac:chgData name="Dinh Nguyen" userId="75ea2f2f01fb72ed" providerId="LiveId" clId="{31821E5E-0E40-E942-AB5F-4F2290D428E6}" dt="2023-05-22T22:25:38.844" v="707" actId="20577"/>
          <ac:spMkLst>
            <pc:docMk/>
            <pc:sldMk cId="3535451195" sldId="312"/>
            <ac:spMk id="139" creationId="{00000000-0000-0000-0000-000000000000}"/>
          </ac:spMkLst>
        </pc:spChg>
        <pc:picChg chg="add mod">
          <ac:chgData name="Dinh Nguyen" userId="75ea2f2f01fb72ed" providerId="LiveId" clId="{31821E5E-0E40-E942-AB5F-4F2290D428E6}" dt="2023-05-22T22:27:54.312" v="716" actId="208"/>
          <ac:picMkLst>
            <pc:docMk/>
            <pc:sldMk cId="3535451195" sldId="312"/>
            <ac:picMk id="4" creationId="{05CE7394-ADB1-F6E8-4B71-82DE8CAB134C}"/>
          </ac:picMkLst>
        </pc:picChg>
        <pc:picChg chg="del">
          <ac:chgData name="Dinh Nguyen" userId="75ea2f2f01fb72ed" providerId="LiveId" clId="{31821E5E-0E40-E942-AB5F-4F2290D428E6}" dt="2023-05-22T22:27:29.960" v="708" actId="478"/>
          <ac:picMkLst>
            <pc:docMk/>
            <pc:sldMk cId="3535451195" sldId="312"/>
            <ac:picMk id="5" creationId="{81BC4FAB-8160-E96F-DD28-C8AA3D19DD1C}"/>
          </ac:picMkLst>
        </pc:picChg>
        <pc:picChg chg="mod">
          <ac:chgData name="Dinh Nguyen" userId="75ea2f2f01fb72ed" providerId="LiveId" clId="{31821E5E-0E40-E942-AB5F-4F2290D428E6}" dt="2023-05-22T22:27:49.881" v="715" actId="14826"/>
          <ac:picMkLst>
            <pc:docMk/>
            <pc:sldMk cId="3535451195" sldId="312"/>
            <ac:picMk id="7" creationId="{0EE7E4A2-F6D1-CF00-A6E9-1602AD256BEE}"/>
          </ac:picMkLst>
        </pc:picChg>
      </pc:sldChg>
      <pc:sldChg chg="addSp delSp modSp add mod">
        <pc:chgData name="Dinh Nguyen" userId="75ea2f2f01fb72ed" providerId="LiveId" clId="{31821E5E-0E40-E942-AB5F-4F2290D428E6}" dt="2023-05-22T22:31:33.440" v="744" actId="14826"/>
        <pc:sldMkLst>
          <pc:docMk/>
          <pc:sldMk cId="517724221" sldId="313"/>
        </pc:sldMkLst>
        <pc:spChg chg="mod">
          <ac:chgData name="Dinh Nguyen" userId="75ea2f2f01fb72ed" providerId="LiveId" clId="{31821E5E-0E40-E942-AB5F-4F2290D428E6}" dt="2023-05-22T22:30:45.162" v="730" actId="20577"/>
          <ac:spMkLst>
            <pc:docMk/>
            <pc:sldMk cId="517724221" sldId="313"/>
            <ac:spMk id="2" creationId="{96BBD5B7-FF6E-3FE3-B4DE-825A3865E62E}"/>
          </ac:spMkLst>
        </pc:spChg>
        <pc:spChg chg="mod">
          <ac:chgData name="Dinh Nguyen" userId="75ea2f2f01fb72ed" providerId="LiveId" clId="{31821E5E-0E40-E942-AB5F-4F2290D428E6}" dt="2023-05-22T22:30:50.430" v="738" actId="20577"/>
          <ac:spMkLst>
            <pc:docMk/>
            <pc:sldMk cId="517724221" sldId="313"/>
            <ac:spMk id="139" creationId="{00000000-0000-0000-0000-000000000000}"/>
          </ac:spMkLst>
        </pc:spChg>
        <pc:picChg chg="del">
          <ac:chgData name="Dinh Nguyen" userId="75ea2f2f01fb72ed" providerId="LiveId" clId="{31821E5E-0E40-E942-AB5F-4F2290D428E6}" dt="2023-05-22T22:30:37.893" v="718" actId="478"/>
          <ac:picMkLst>
            <pc:docMk/>
            <pc:sldMk cId="517724221" sldId="313"/>
            <ac:picMk id="4" creationId="{05CE7394-ADB1-F6E8-4B71-82DE8CAB134C}"/>
          </ac:picMkLst>
        </pc:picChg>
        <pc:picChg chg="add mod">
          <ac:chgData name="Dinh Nguyen" userId="75ea2f2f01fb72ed" providerId="LiveId" clId="{31821E5E-0E40-E942-AB5F-4F2290D428E6}" dt="2023-05-22T22:31:05.130" v="742" actId="208"/>
          <ac:picMkLst>
            <pc:docMk/>
            <pc:sldMk cId="517724221" sldId="313"/>
            <ac:picMk id="5" creationId="{C45FA708-9EFB-CDE5-F48A-AEBDFF3055CA}"/>
          </ac:picMkLst>
        </pc:picChg>
        <pc:picChg chg="mod">
          <ac:chgData name="Dinh Nguyen" userId="75ea2f2f01fb72ed" providerId="LiveId" clId="{31821E5E-0E40-E942-AB5F-4F2290D428E6}" dt="2023-05-22T22:31:33.440" v="744" actId="14826"/>
          <ac:picMkLst>
            <pc:docMk/>
            <pc:sldMk cId="517724221" sldId="313"/>
            <ac:picMk id="7" creationId="{0EE7E4A2-F6D1-CF00-A6E9-1602AD256BEE}"/>
          </ac:picMkLst>
        </pc:picChg>
      </pc:sldChg>
      <pc:sldChg chg="modSp add mod">
        <pc:chgData name="Dinh Nguyen" userId="75ea2f2f01fb72ed" providerId="LiveId" clId="{31821E5E-0E40-E942-AB5F-4F2290D428E6}" dt="2023-05-22T22:32:34.264" v="756" actId="20577"/>
        <pc:sldMkLst>
          <pc:docMk/>
          <pc:sldMk cId="4282921293" sldId="314"/>
        </pc:sldMkLst>
        <pc:spChg chg="mod">
          <ac:chgData name="Dinh Nguyen" userId="75ea2f2f01fb72ed" providerId="LiveId" clId="{31821E5E-0E40-E942-AB5F-4F2290D428E6}" dt="2023-05-22T22:32:34.264" v="756" actId="20577"/>
          <ac:spMkLst>
            <pc:docMk/>
            <pc:sldMk cId="4282921293" sldId="314"/>
            <ac:spMk id="131" creationId="{00000000-0000-0000-0000-000000000000}"/>
          </ac:spMkLst>
        </pc:spChg>
      </pc:sldChg>
      <pc:sldChg chg="addSp delSp modSp add mod">
        <pc:chgData name="Dinh Nguyen" userId="75ea2f2f01fb72ed" providerId="LiveId" clId="{31821E5E-0E40-E942-AB5F-4F2290D428E6}" dt="2023-05-22T22:39:49.655" v="822" actId="1076"/>
        <pc:sldMkLst>
          <pc:docMk/>
          <pc:sldMk cId="3618492123" sldId="315"/>
        </pc:sldMkLst>
        <pc:spChg chg="mod">
          <ac:chgData name="Dinh Nguyen" userId="75ea2f2f01fb72ed" providerId="LiveId" clId="{31821E5E-0E40-E942-AB5F-4F2290D428E6}" dt="2023-05-22T22:39:39.545" v="820" actId="113"/>
          <ac:spMkLst>
            <pc:docMk/>
            <pc:sldMk cId="3618492123" sldId="315"/>
            <ac:spMk id="2" creationId="{96BBD5B7-FF6E-3FE3-B4DE-825A3865E62E}"/>
          </ac:spMkLst>
        </pc:spChg>
        <pc:spChg chg="mod">
          <ac:chgData name="Dinh Nguyen" userId="75ea2f2f01fb72ed" providerId="LiveId" clId="{31821E5E-0E40-E942-AB5F-4F2290D428E6}" dt="2023-05-22T22:38:35.885" v="779" actId="20577"/>
          <ac:spMkLst>
            <pc:docMk/>
            <pc:sldMk cId="3618492123" sldId="315"/>
            <ac:spMk id="139" creationId="{00000000-0000-0000-0000-000000000000}"/>
          </ac:spMkLst>
        </pc:spChg>
        <pc:picChg chg="add mod">
          <ac:chgData name="Dinh Nguyen" userId="75ea2f2f01fb72ed" providerId="LiveId" clId="{31821E5E-0E40-E942-AB5F-4F2290D428E6}" dt="2023-05-22T22:39:49.655" v="822" actId="1076"/>
          <ac:picMkLst>
            <pc:docMk/>
            <pc:sldMk cId="3618492123" sldId="315"/>
            <ac:picMk id="4" creationId="{1900A121-0991-784E-68AB-844B61FC390E}"/>
          </ac:picMkLst>
        </pc:picChg>
        <pc:picChg chg="del">
          <ac:chgData name="Dinh Nguyen" userId="75ea2f2f01fb72ed" providerId="LiveId" clId="{31821E5E-0E40-E942-AB5F-4F2290D428E6}" dt="2023-05-22T22:38:38.733" v="781" actId="478"/>
          <ac:picMkLst>
            <pc:docMk/>
            <pc:sldMk cId="3618492123" sldId="315"/>
            <ac:picMk id="5" creationId="{C45FA708-9EFB-CDE5-F48A-AEBDFF3055CA}"/>
          </ac:picMkLst>
        </pc:picChg>
        <pc:picChg chg="del">
          <ac:chgData name="Dinh Nguyen" userId="75ea2f2f01fb72ed" providerId="LiveId" clId="{31821E5E-0E40-E942-AB5F-4F2290D428E6}" dt="2023-05-22T22:38:37.734" v="780" actId="478"/>
          <ac:picMkLst>
            <pc:docMk/>
            <pc:sldMk cId="3618492123" sldId="315"/>
            <ac:picMk id="7" creationId="{0EE7E4A2-F6D1-CF00-A6E9-1602AD256BEE}"/>
          </ac:picMkLst>
        </pc:picChg>
      </pc:sldChg>
      <pc:sldChg chg="delSp add del mod">
        <pc:chgData name="Dinh Nguyen" userId="75ea2f2f01fb72ed" providerId="LiveId" clId="{31821E5E-0E40-E942-AB5F-4F2290D428E6}" dt="2023-05-22T22:38:47.573" v="784" actId="2696"/>
        <pc:sldMkLst>
          <pc:docMk/>
          <pc:sldMk cId="1855087320" sldId="316"/>
        </pc:sldMkLst>
        <pc:picChg chg="del">
          <ac:chgData name="Dinh Nguyen" userId="75ea2f2f01fb72ed" providerId="LiveId" clId="{31821E5E-0E40-E942-AB5F-4F2290D428E6}" dt="2023-05-22T22:38:43.860" v="783" actId="478"/>
          <ac:picMkLst>
            <pc:docMk/>
            <pc:sldMk cId="1855087320" sldId="316"/>
            <ac:picMk id="5" creationId="{C45FA708-9EFB-CDE5-F48A-AEBDFF3055CA}"/>
          </ac:picMkLst>
        </pc:picChg>
      </pc:sldChg>
      <pc:sldChg chg="addSp delSp modSp add mod">
        <pc:chgData name="Dinh Nguyen" userId="75ea2f2f01fb72ed" providerId="LiveId" clId="{31821E5E-0E40-E942-AB5F-4F2290D428E6}" dt="2023-05-22T22:43:18.989" v="895" actId="208"/>
        <pc:sldMkLst>
          <pc:docMk/>
          <pc:sldMk cId="2899676809" sldId="316"/>
        </pc:sldMkLst>
        <pc:spChg chg="mod">
          <ac:chgData name="Dinh Nguyen" userId="75ea2f2f01fb72ed" providerId="LiveId" clId="{31821E5E-0E40-E942-AB5F-4F2290D428E6}" dt="2023-05-22T22:40:41.810" v="881" actId="20577"/>
          <ac:spMkLst>
            <pc:docMk/>
            <pc:sldMk cId="2899676809" sldId="316"/>
            <ac:spMk id="2" creationId="{96BBD5B7-FF6E-3FE3-B4DE-825A3865E62E}"/>
          </ac:spMkLst>
        </pc:spChg>
        <pc:picChg chg="del">
          <ac:chgData name="Dinh Nguyen" userId="75ea2f2f01fb72ed" providerId="LiveId" clId="{31821E5E-0E40-E942-AB5F-4F2290D428E6}" dt="2023-05-22T22:40:42.739" v="882" actId="478"/>
          <ac:picMkLst>
            <pc:docMk/>
            <pc:sldMk cId="2899676809" sldId="316"/>
            <ac:picMk id="4" creationId="{1900A121-0991-784E-68AB-844B61FC390E}"/>
          </ac:picMkLst>
        </pc:picChg>
        <pc:picChg chg="add mod">
          <ac:chgData name="Dinh Nguyen" userId="75ea2f2f01fb72ed" providerId="LiveId" clId="{31821E5E-0E40-E942-AB5F-4F2290D428E6}" dt="2023-05-22T22:43:11.216" v="892" actId="1076"/>
          <ac:picMkLst>
            <pc:docMk/>
            <pc:sldMk cId="2899676809" sldId="316"/>
            <ac:picMk id="5" creationId="{D06B7693-6F2A-D924-1EE7-2486166695A8}"/>
          </ac:picMkLst>
        </pc:picChg>
        <pc:picChg chg="add mod">
          <ac:chgData name="Dinh Nguyen" userId="75ea2f2f01fb72ed" providerId="LiveId" clId="{31821E5E-0E40-E942-AB5F-4F2290D428E6}" dt="2023-05-22T22:43:18.989" v="895" actId="208"/>
          <ac:picMkLst>
            <pc:docMk/>
            <pc:sldMk cId="2899676809" sldId="316"/>
            <ac:picMk id="7" creationId="{EA4D6511-ABA2-F1A2-879C-1074BFFF5E59}"/>
          </ac:picMkLst>
        </pc:picChg>
      </pc:sldChg>
      <pc:sldChg chg="addSp delSp modSp add mod">
        <pc:chgData name="Dinh Nguyen" userId="75ea2f2f01fb72ed" providerId="LiveId" clId="{31821E5E-0E40-E942-AB5F-4F2290D428E6}" dt="2023-05-22T22:48:30.739" v="964" actId="208"/>
        <pc:sldMkLst>
          <pc:docMk/>
          <pc:sldMk cId="3677113286" sldId="317"/>
        </pc:sldMkLst>
        <pc:spChg chg="mod">
          <ac:chgData name="Dinh Nguyen" userId="75ea2f2f01fb72ed" providerId="LiveId" clId="{31821E5E-0E40-E942-AB5F-4F2290D428E6}" dt="2023-05-22T22:48:18.991" v="961" actId="1076"/>
          <ac:spMkLst>
            <pc:docMk/>
            <pc:sldMk cId="3677113286" sldId="317"/>
            <ac:spMk id="2" creationId="{96BBD5B7-FF6E-3FE3-B4DE-825A3865E62E}"/>
          </ac:spMkLst>
        </pc:spChg>
        <pc:picChg chg="add mod">
          <ac:chgData name="Dinh Nguyen" userId="75ea2f2f01fb72ed" providerId="LiveId" clId="{31821E5E-0E40-E942-AB5F-4F2290D428E6}" dt="2023-05-22T22:48:30.739" v="964" actId="208"/>
          <ac:picMkLst>
            <pc:docMk/>
            <pc:sldMk cId="3677113286" sldId="317"/>
            <ac:picMk id="4" creationId="{F968008C-2944-BDC4-D344-2C9BD548D6D6}"/>
          </ac:picMkLst>
        </pc:picChg>
        <pc:picChg chg="del">
          <ac:chgData name="Dinh Nguyen" userId="75ea2f2f01fb72ed" providerId="LiveId" clId="{31821E5E-0E40-E942-AB5F-4F2290D428E6}" dt="2023-05-22T22:44:00.052" v="954" actId="478"/>
          <ac:picMkLst>
            <pc:docMk/>
            <pc:sldMk cId="3677113286" sldId="317"/>
            <ac:picMk id="5" creationId="{D06B7693-6F2A-D924-1EE7-2486166695A8}"/>
          </ac:picMkLst>
        </pc:picChg>
        <pc:picChg chg="del">
          <ac:chgData name="Dinh Nguyen" userId="75ea2f2f01fb72ed" providerId="LiveId" clId="{31821E5E-0E40-E942-AB5F-4F2290D428E6}" dt="2023-05-22T22:43:58.678" v="953" actId="478"/>
          <ac:picMkLst>
            <pc:docMk/>
            <pc:sldMk cId="3677113286" sldId="317"/>
            <ac:picMk id="7" creationId="{EA4D6511-ABA2-F1A2-879C-1074BFFF5E5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75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330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2054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4205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5979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6088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6482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2605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9110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2794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9097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3066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5636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3668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4520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5941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6874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9466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08537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8394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3115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1068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txBox="1">
            <a:spLocks noGrp="1"/>
          </p:cNvSpPr>
          <p:nvPr>
            <p:ph type="body" idx="1"/>
          </p:nvPr>
        </p:nvSpPr>
        <p:spPr>
          <a:xfrm>
            <a:off x="685800" y="4343400"/>
            <a:ext cx="5486399" cy="4114799"/>
          </a:xfrm>
          <a:prstGeom prst="rect">
            <a:avLst/>
          </a:prstGeom>
        </p:spPr>
        <p:txBody>
          <a:bodyPr lIns="89715" tIns="89715" rIns="89715" bIns="89715" anchor="ctr" anchorCtr="0">
            <a:noAutofit/>
          </a:bodyPr>
          <a:lstStyle/>
          <a:p>
            <a:endParaRPr lang="vi-VN" dirty="0"/>
          </a:p>
        </p:txBody>
      </p:sp>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00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3" name="Google Shape;423;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2934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421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386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93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63450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4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7" name="Google Shape;17;p4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Clr>
                <a:srgbClr val="FF5A33"/>
              </a:buClr>
              <a:buSzPts val="2200"/>
              <a:buNone/>
              <a:defRPr sz="2200" b="1" cap="small">
                <a:solidFill>
                  <a:srgbClr val="FF5A33"/>
                </a:solidFill>
                <a:latin typeface="Times New Roman"/>
                <a:ea typeface="Times New Roman"/>
                <a:cs typeface="Times New Roman"/>
                <a:sym typeface="Times New Roman"/>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cxnSp>
        <p:nvCxnSpPr>
          <p:cNvPr id="18" name="Google Shape;18;p45"/>
          <p:cNvCxnSpPr/>
          <p:nvPr/>
        </p:nvCxnSpPr>
        <p:spPr>
          <a:xfrm>
            <a:off x="5583936" y="4953000"/>
            <a:ext cx="6303264" cy="0"/>
          </a:xfrm>
          <a:prstGeom prst="straightConnector1">
            <a:avLst/>
          </a:prstGeom>
          <a:noFill/>
          <a:ln w="9525" cap="flat" cmpd="sng">
            <a:solidFill>
              <a:srgbClr val="FF5A33"/>
            </a:solidFill>
            <a:prstDash val="dot"/>
            <a:round/>
            <a:headEnd type="none" w="sm" len="sm"/>
            <a:tailEnd type="none" w="sm" len="sm"/>
          </a:ln>
        </p:spPr>
      </p:cxnSp>
      <p:sp>
        <p:nvSpPr>
          <p:cNvPr id="19" name="Google Shape;19;p45"/>
          <p:cNvSpPr/>
          <p:nvPr/>
        </p:nvSpPr>
        <p:spPr>
          <a:xfrm>
            <a:off x="1060704" y="2133600"/>
            <a:ext cx="3308096" cy="3048000"/>
          </a:xfrm>
          <a:prstGeom prst="ellipse">
            <a:avLst/>
          </a:prstGeom>
          <a:solidFill>
            <a:schemeClr val="lt1"/>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45"/>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5A33"/>
              </a:buClr>
              <a:buSzPts val="3400"/>
              <a:buFont typeface="Calibri"/>
              <a:buNone/>
              <a:defRPr sz="3400" b="1" cap="small">
                <a:solidFill>
                  <a:srgbClr val="FF5A33"/>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1" name="Google Shape;21;p45" descr="Android (operating system) - Wikipedia"/>
          <p:cNvPicPr preferRelativeResize="0"/>
          <p:nvPr/>
        </p:nvPicPr>
        <p:blipFill rotWithShape="1">
          <a:blip r:embed="rId3">
            <a:alphaModFix/>
          </a:blip>
          <a:srcRect/>
          <a:stretch/>
        </p:blipFill>
        <p:spPr>
          <a:xfrm>
            <a:off x="1805752" y="2863810"/>
            <a:ext cx="1817999" cy="1587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5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54"/>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6" name="Google Shape;76;p5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5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5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5"/>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55"/>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2" name="Google Shape;82;p5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5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5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85"/>
        <p:cNvGrpSpPr/>
        <p:nvPr/>
      </p:nvGrpSpPr>
      <p:grpSpPr>
        <a:xfrm>
          <a:off x="0" y="0"/>
          <a:ext cx="0" cy="0"/>
          <a:chOff x="0" y="0"/>
          <a:chExt cx="0" cy="0"/>
        </a:xfrm>
      </p:grpSpPr>
      <p:sp>
        <p:nvSpPr>
          <p:cNvPr id="86" name="Google Shape;86;p5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56"/>
          <p:cNvSpPr txBox="1"/>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9900"/>
              </a:buClr>
              <a:buSzPts val="3200"/>
              <a:buFont typeface="Quattrocento Sans"/>
              <a:buNone/>
            </a:pPr>
            <a:r>
              <a:rPr lang="en-US" sz="3200" b="1" i="0" u="none" strike="noStrike" cap="small">
                <a:solidFill>
                  <a:srgbClr val="FF9900"/>
                </a:solidFill>
                <a:latin typeface="Quattrocento Sans"/>
                <a:ea typeface="Quattrocento Sans"/>
                <a:cs typeface="Quattrocento Sans"/>
                <a:sym typeface="Quattrocento Sans"/>
              </a:rPr>
              <a:t>Click to edit Master title style</a:t>
            </a:r>
            <a:endParaRPr sz="3200" b="1" i="0" u="none" strike="noStrike" cap="small">
              <a:solidFill>
                <a:srgbClr val="FF9900"/>
              </a:solidFill>
              <a:latin typeface="Quattrocento Sans"/>
              <a:ea typeface="Quattrocento Sans"/>
              <a:cs typeface="Quattrocento Sans"/>
              <a:sym typeface="Quattrocento Sans"/>
            </a:endParaRPr>
          </a:p>
        </p:txBody>
      </p:sp>
      <p:sp>
        <p:nvSpPr>
          <p:cNvPr id="88" name="Google Shape;88;p56"/>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89" name="Google Shape;89;p56"/>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90" name="Google Shape;90;p56"/>
          <p:cNvCxnSpPr/>
          <p:nvPr/>
        </p:nvCxnSpPr>
        <p:spPr>
          <a:xfrm rot="10800000">
            <a:off x="711200" y="835152"/>
            <a:ext cx="108712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2336800" y="198438"/>
            <a:ext cx="9448800" cy="487362"/>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5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4" name="Google Shape;94;p57"/>
          <p:cNvSpPr txBox="1">
            <a:spLocks noGrp="1"/>
          </p:cNvSpPr>
          <p:nvPr>
            <p:ph type="body" idx="2"/>
          </p:nvPr>
        </p:nvSpPr>
        <p:spPr>
          <a:xfrm>
            <a:off x="6604000" y="1828800"/>
            <a:ext cx="5384800" cy="2743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 name="Google Shape;95;p57"/>
          <p:cNvSpPr txBox="1">
            <a:spLocks noGrp="1"/>
          </p:cNvSpPr>
          <p:nvPr>
            <p:ph type="sldNum" idx="12"/>
          </p:nvPr>
        </p:nvSpPr>
        <p:spPr>
          <a:xfrm>
            <a:off x="-1828800" y="617220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96"/>
        <p:cNvGrpSpPr/>
        <p:nvPr/>
      </p:nvGrpSpPr>
      <p:grpSpPr>
        <a:xfrm>
          <a:off x="0" y="0"/>
          <a:ext cx="0" cy="0"/>
          <a:chOff x="0" y="0"/>
          <a:chExt cx="0" cy="0"/>
        </a:xfrm>
      </p:grpSpPr>
      <p:sp>
        <p:nvSpPr>
          <p:cNvPr id="97" name="Google Shape;97;p58"/>
          <p:cNvSpPr txBox="1">
            <a:spLocks noGrp="1"/>
          </p:cNvSpPr>
          <p:nvPr>
            <p:ph type="title"/>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8"/>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99" name="Google Shape;99;p58"/>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2946400" y="274638"/>
            <a:ext cx="8636000" cy="563562"/>
          </a:xfrm>
          <a:prstGeom prst="rect">
            <a:avLst/>
          </a:prstGeom>
        </p:spPr>
        <p:txBody>
          <a:bodyPr vert="horz" lIns="91440" tIns="45720" rIns="91440" bIns="45720" rtlCol="0" anchor="ctr">
            <a:noAutofit/>
          </a:bodyPr>
          <a:lstStyle/>
          <a:p>
            <a:r>
              <a:rPr lang="en-US" dirty="0"/>
              <a:t>Click to edit Master title style</a:t>
            </a:r>
          </a:p>
        </p:txBody>
      </p:sp>
      <p:sp>
        <p:nvSpPr>
          <p:cNvPr id="8" name="Text Placeholder 2"/>
          <p:cNvSpPr>
            <a:spLocks noGrp="1"/>
          </p:cNvSpPr>
          <p:nvPr>
            <p:ph idx="1"/>
          </p:nvPr>
        </p:nvSpPr>
        <p:spPr>
          <a:xfrm>
            <a:off x="609600" y="990600"/>
            <a:ext cx="10972800" cy="5562600"/>
          </a:xfrm>
          <a:prstGeom prst="rect">
            <a:avLst/>
          </a:prstGeom>
        </p:spPr>
        <p:txBody>
          <a:bodyPr vert="horz" lIns="91440" tIns="45720" rIns="91440" bIns="45720" rtlCol="0">
            <a:normAutofit/>
          </a:bodyPr>
          <a:lstStyle/>
          <a:p>
            <a:pPr lvl="0"/>
            <a:r>
              <a:rPr lang="en-US" dirty="0"/>
              <a:t> Click to edit Master text styles</a:t>
            </a:r>
          </a:p>
          <a:p>
            <a:pPr lvl="1"/>
            <a:r>
              <a:rPr lang="en-US" dirty="0"/>
              <a:t> Second level</a:t>
            </a:r>
          </a:p>
          <a:p>
            <a:pPr lvl="2"/>
            <a:r>
              <a:rPr lang="en-US" dirty="0"/>
              <a:t> 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228601"/>
            <a:ext cx="2133600" cy="484909"/>
          </a:xfrm>
          <a:prstGeom prst="rect">
            <a:avLst/>
          </a:prstGeom>
        </p:spPr>
      </p:pic>
    </p:spTree>
    <p:extLst>
      <p:ext uri="{BB962C8B-B14F-4D97-AF65-F5344CB8AC3E}">
        <p14:creationId xmlns:p14="http://schemas.microsoft.com/office/powerpoint/2010/main" val="480756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4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FF5A33"/>
              </a:buClr>
              <a:buSzPts val="2800"/>
              <a:buFont typeface="Quattrocento Sans"/>
              <a:buNone/>
              <a:defRPr sz="2800" b="1" cap="small">
                <a:solidFill>
                  <a:srgbClr val="FF5A33"/>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6"/>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FF5A33"/>
              </a:buClr>
              <a:buSzPts val="2800"/>
              <a:buFont typeface="Noto Sans Symbols"/>
              <a:buChar char="❑"/>
              <a:defRPr sz="2800">
                <a:latin typeface="Times New Roman"/>
                <a:ea typeface="Times New Roman"/>
                <a:cs typeface="Times New Roman"/>
                <a:sym typeface="Times New Roman"/>
              </a:defRPr>
            </a:lvl1pPr>
            <a:lvl2pPr marL="914400" lvl="1" indent="-381000" algn="l">
              <a:lnSpc>
                <a:spcPct val="100000"/>
              </a:lnSpc>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a:lnSpc>
                <a:spcPct val="100000"/>
              </a:lnSpc>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5" name="Google Shape;25;p46"/>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26" name="Google Shape;26;p46"/>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8"/>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4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4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9"/>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49"/>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4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5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5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5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50"/>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50"/>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5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5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3"/>
        <p:cNvGrpSpPr/>
        <p:nvPr/>
      </p:nvGrpSpPr>
      <p:grpSpPr>
        <a:xfrm>
          <a:off x="0" y="0"/>
          <a:ext cx="0" cy="0"/>
          <a:chOff x="0" y="0"/>
          <a:chExt cx="0" cy="0"/>
        </a:xfrm>
      </p:grpSpPr>
      <p:sp>
        <p:nvSpPr>
          <p:cNvPr id="54" name="Google Shape;54;p51"/>
          <p:cNvSpPr/>
          <p:nvPr/>
        </p:nvSpPr>
        <p:spPr>
          <a:xfrm>
            <a:off x="2032000" y="2551018"/>
            <a:ext cx="8534400" cy="326475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Calibri"/>
              <a:ea typeface="Calibri"/>
              <a:cs typeface="Calibri"/>
              <a:sym typeface="Calibri"/>
            </a:endParaRPr>
          </a:p>
        </p:txBody>
      </p:sp>
      <p:pic>
        <p:nvPicPr>
          <p:cNvPr id="55" name="Google Shape;55;p51"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56" name="Google Shape;56;p51" descr="C:\Users\powerpoint.vn\Downloads\1e2cd4b177168ad16ce2e7c504bba4d2.x400.jpeg"/>
          <p:cNvPicPr preferRelativeResize="0"/>
          <p:nvPr/>
        </p:nvPicPr>
        <p:blipFill rotWithShape="1">
          <a:blip r:embed="rId3">
            <a:alphaModFix/>
          </a:blip>
          <a:srcRect b="55710"/>
          <a:stretch/>
        </p:blipFill>
        <p:spPr>
          <a:xfrm>
            <a:off x="2568620" y="609600"/>
            <a:ext cx="7257961" cy="2828060"/>
          </a:xfrm>
          <a:prstGeom prst="rect">
            <a:avLst/>
          </a:prstGeom>
          <a:noFill/>
          <a:ln>
            <a:noFill/>
          </a:ln>
        </p:spPr>
      </p:pic>
      <p:sp>
        <p:nvSpPr>
          <p:cNvPr id="57" name="Google Shape;57;p51"/>
          <p:cNvSpPr txBox="1"/>
          <p:nvPr/>
        </p:nvSpPr>
        <p:spPr>
          <a:xfrm>
            <a:off x="4103893" y="3124200"/>
            <a:ext cx="4735308" cy="2139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i="0" u="none" strike="noStrike" cap="none">
                <a:solidFill>
                  <a:schemeClr val="lt1"/>
                </a:solidFill>
                <a:latin typeface="Calibri"/>
                <a:ea typeface="Calibri"/>
                <a:cs typeface="Calibri"/>
                <a:sym typeface="Calibri"/>
              </a:rPr>
              <a:t>DEM</a:t>
            </a:r>
            <a:r>
              <a:rPr lang="en-US" sz="11500" b="1" i="0" u="none" strike="noStrike" cap="none">
                <a:solidFill>
                  <a:schemeClr val="lt1"/>
                </a:solidFill>
                <a:latin typeface="Calibri"/>
                <a:ea typeface="Calibri"/>
                <a:cs typeface="Calibri"/>
                <a:sym typeface="Calibri"/>
              </a:rPr>
              <a: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8" name="Google Shape;58;p51" descr="http://www.designofsignage.com/application/symbol/hands/image/600x600/hand-press-button-4.jpg"/>
          <p:cNvPicPr preferRelativeResize="0"/>
          <p:nvPr/>
        </p:nvPicPr>
        <p:blipFill rotWithShape="1">
          <a:blip r:embed="rId4">
            <a:alphaModFix/>
          </a:blip>
          <a:srcRect/>
          <a:stretch/>
        </p:blipFill>
        <p:spPr>
          <a:xfrm>
            <a:off x="6016752" y="3568725"/>
            <a:ext cx="3488947" cy="26167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52"/>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52"/>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2" name="Google Shape;62;p52"/>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3" name="Google Shape;63;p5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5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5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53"/>
          <p:cNvSpPr>
            <a:spLocks noGrp="1"/>
          </p:cNvSpPr>
          <p:nvPr>
            <p:ph type="pic" idx="2"/>
          </p:nvPr>
        </p:nvSpPr>
        <p:spPr>
          <a:xfrm>
            <a:off x="2389717" y="612775"/>
            <a:ext cx="7315200" cy="4114800"/>
          </a:xfrm>
          <a:prstGeom prst="rect">
            <a:avLst/>
          </a:prstGeom>
          <a:noFill/>
          <a:ln>
            <a:noFill/>
          </a:ln>
        </p:spPr>
      </p:sp>
      <p:sp>
        <p:nvSpPr>
          <p:cNvPr id="69" name="Google Shape;69;p5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0" name="Google Shape;70;p5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5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nodejs.org/en/downloa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www.mongodb.com/try/download/community"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mongodb.com/try/download/community"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mongodb.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
          <p:cNvSpPr txBox="1">
            <a:spLocks noGrp="1"/>
          </p:cNvSpPr>
          <p:nvPr>
            <p:ph type="subTitle" idx="1"/>
          </p:nvPr>
        </p:nvSpPr>
        <p:spPr>
          <a:xfrm>
            <a:off x="5486400" y="4953000"/>
            <a:ext cx="6317673" cy="990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FF5A33"/>
              </a:buClr>
              <a:buSzPts val="2200"/>
              <a:buNone/>
            </a:pPr>
            <a:r>
              <a:rPr lang="en-US"/>
              <a:t>GIỚI THIỆU NODEJS VÀ MONGODB</a:t>
            </a:r>
            <a:endParaRPr/>
          </a:p>
        </p:txBody>
      </p:sp>
      <p:sp>
        <p:nvSpPr>
          <p:cNvPr id="105" name="Google Shape;105;p1"/>
          <p:cNvSpPr txBox="1">
            <a:spLocks noGrp="1"/>
          </p:cNvSpPr>
          <p:nvPr>
            <p:ph type="title"/>
          </p:nvPr>
        </p:nvSpPr>
        <p:spPr>
          <a:xfrm>
            <a:off x="5506720" y="4284596"/>
            <a:ext cx="7112000" cy="70498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5A33"/>
              </a:buClr>
              <a:buSzPts val="3400"/>
              <a:buFont typeface="Calibri"/>
              <a:buNone/>
            </a:pPr>
            <a:r>
              <a:rPr lang="en-US" sz="2900"/>
              <a:t>LẬP TRÌNH ANDROID VỚI RESTAPI</a:t>
            </a:r>
            <a:endParaRPr sz="2900"/>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FRAMEWORK EXPRESS</a:t>
            </a:r>
            <a:endParaRPr/>
          </a:p>
        </p:txBody>
      </p:sp>
      <p:sp>
        <p:nvSpPr>
          <p:cNvPr id="3" name="Text Placeholder 2">
            <a:extLst>
              <a:ext uri="{FF2B5EF4-FFF2-40B4-BE49-F238E27FC236}">
                <a16:creationId xmlns:a16="http://schemas.microsoft.com/office/drawing/2014/main" id="{AA7639F0-A4F3-A16E-E2DA-A6369791F9F1}"/>
              </a:ext>
            </a:extLst>
          </p:cNvPr>
          <p:cNvSpPr>
            <a:spLocks noGrp="1"/>
          </p:cNvSpPr>
          <p:nvPr>
            <p:ph type="body" idx="1"/>
          </p:nvPr>
        </p:nvSpPr>
        <p:spPr>
          <a:xfrm>
            <a:off x="609600" y="1066799"/>
            <a:ext cx="11338560" cy="3647441"/>
          </a:xfrm>
        </p:spPr>
        <p:txBody>
          <a:bodyPr>
            <a:noAutofit/>
          </a:bodyPr>
          <a:lstStyle/>
          <a:p>
            <a:pPr algn="just">
              <a:lnSpc>
                <a:spcPct val="150000"/>
              </a:lnSpc>
            </a:pPr>
            <a:r>
              <a:rPr lang="vi-VN" sz="2200" b="1" i="0">
                <a:solidFill>
                  <a:srgbClr val="1B1B1B"/>
                </a:solidFill>
                <a:effectLst/>
                <a:latin typeface="Tahoma" panose="020B0604030504040204" pitchFamily="34" charset="0"/>
                <a:ea typeface="Tahoma" panose="020B0604030504040204" pitchFamily="34" charset="0"/>
                <a:cs typeface="Tahoma" panose="020B0604030504040204" pitchFamily="34" charset="0"/>
              </a:rPr>
              <a:t>Express</a:t>
            </a:r>
            <a:r>
              <a:rPr lang="vi-VN" sz="2200" b="0" i="0">
                <a:solidFill>
                  <a:srgbClr val="1B1B1B"/>
                </a:solidFill>
                <a:effectLst/>
                <a:latin typeface="Tahoma" panose="020B0604030504040204" pitchFamily="34" charset="0"/>
                <a:ea typeface="Tahoma" panose="020B0604030504040204" pitchFamily="34" charset="0"/>
                <a:cs typeface="Tahoma" panose="020B0604030504040204" pitchFamily="34" charset="0"/>
              </a:rPr>
              <a:t> là một framework giành cho nodejs. Nó cung cấp cho chúng ta rất nhiều tính năng mạnh mẽ trên nền tảng web cũng như trên các ứng dụng di động. Express hỗ rợ các phương thức HTTP và midleware tạo ra môt API vô cùng mạnh mẽ và dễ sử dụng</a:t>
            </a:r>
            <a:r>
              <a:rPr lang="en-US" sz="2200" b="0" i="0">
                <a:solidFill>
                  <a:srgbClr val="1B1B1B"/>
                </a:solidFill>
                <a:effectLst/>
                <a:latin typeface="Tahoma" panose="020B0604030504040204" pitchFamily="34" charset="0"/>
                <a:ea typeface="Tahoma" panose="020B0604030504040204" pitchFamily="34" charset="0"/>
                <a:cs typeface="Tahoma" panose="020B0604030504040204" pitchFamily="34" charset="0"/>
              </a:rPr>
              <a:t>.</a:t>
            </a:r>
            <a:br>
              <a:rPr lang="en-US" sz="2200" b="0" i="0">
                <a:solidFill>
                  <a:srgbClr val="1B1B1B"/>
                </a:solidFill>
                <a:effectLst/>
                <a:latin typeface="Tahoma" panose="020B0604030504040204" pitchFamily="34" charset="0"/>
                <a:ea typeface="Tahoma" panose="020B0604030504040204" pitchFamily="34" charset="0"/>
                <a:cs typeface="Tahoma" panose="020B0604030504040204" pitchFamily="34" charset="0"/>
              </a:rPr>
            </a:br>
            <a:r>
              <a:rPr lang="vi-VN" sz="2200" b="0" i="0">
                <a:solidFill>
                  <a:srgbClr val="1B1B1B"/>
                </a:solidFill>
                <a:effectLst/>
                <a:latin typeface="Tahoma" panose="020B0604030504040204" pitchFamily="34" charset="0"/>
                <a:ea typeface="Tahoma" panose="020B0604030504040204" pitchFamily="34" charset="0"/>
                <a:cs typeface="Tahoma" panose="020B0604030504040204" pitchFamily="34" charset="0"/>
              </a:rPr>
              <a:t>Có thể tổng hợp một số chức năng chính của express như sau:</a:t>
            </a:r>
            <a:endParaRPr lang="vi-VN" sz="2200">
              <a:latin typeface="Tahoma" panose="020B0604030504040204" pitchFamily="34" charset="0"/>
              <a:ea typeface="Tahoma" panose="020B0604030504040204" pitchFamily="34" charset="0"/>
              <a:cs typeface="Tahoma" panose="020B0604030504040204" pitchFamily="34" charset="0"/>
            </a:endParaRPr>
          </a:p>
        </p:txBody>
      </p:sp>
      <p:pic>
        <p:nvPicPr>
          <p:cNvPr id="7" name="Picture 6" descr="A black and white logo&#10;&#10;Description automatically generated">
            <a:extLst>
              <a:ext uri="{FF2B5EF4-FFF2-40B4-BE49-F238E27FC236}">
                <a16:creationId xmlns:a16="http://schemas.microsoft.com/office/drawing/2014/main" id="{6ADC23E2-7278-DF51-48B6-A51C6949DF04}"/>
              </a:ext>
            </a:extLst>
          </p:cNvPr>
          <p:cNvPicPr>
            <a:picLocks noChangeAspect="1"/>
          </p:cNvPicPr>
          <p:nvPr/>
        </p:nvPicPr>
        <p:blipFill>
          <a:blip r:embed="rId3"/>
          <a:stretch>
            <a:fillRect/>
          </a:stretch>
        </p:blipFill>
        <p:spPr>
          <a:xfrm>
            <a:off x="7670800" y="5477905"/>
            <a:ext cx="4450080" cy="1215869"/>
          </a:xfrm>
          <a:prstGeom prst="rect">
            <a:avLst/>
          </a:prstGeom>
        </p:spPr>
      </p:pic>
      <p:sp>
        <p:nvSpPr>
          <p:cNvPr id="8" name="TextBox 7">
            <a:extLst>
              <a:ext uri="{FF2B5EF4-FFF2-40B4-BE49-F238E27FC236}">
                <a16:creationId xmlns:a16="http://schemas.microsoft.com/office/drawing/2014/main" id="{EF69417E-B113-D36E-09F8-55BA07551829}"/>
              </a:ext>
            </a:extLst>
          </p:cNvPr>
          <p:cNvSpPr txBox="1"/>
          <p:nvPr/>
        </p:nvSpPr>
        <p:spPr>
          <a:xfrm>
            <a:off x="1381761" y="3334145"/>
            <a:ext cx="10454640" cy="2339102"/>
          </a:xfrm>
          <a:prstGeom prst="rect">
            <a:avLst/>
          </a:prstGeom>
          <a:noFill/>
        </p:spPr>
        <p:txBody>
          <a:bodyPr wrap="square" rtlCol="0">
            <a:spAutoFit/>
          </a:bodyPr>
          <a:lstStyle/>
          <a:p>
            <a:pPr marL="285750" indent="-285750" algn="l">
              <a:lnSpc>
                <a:spcPct val="150000"/>
              </a:lnSpc>
              <a:buClr>
                <a:srgbClr val="FF5A33"/>
              </a:buClr>
              <a:buFont typeface="Wingdings" panose="05000000000000000000" pitchFamily="2" charset="2"/>
              <a:buChar char="v"/>
            </a:pPr>
            <a:r>
              <a:rPr lang="vi-VN" sz="2200">
                <a:latin typeface="Tahoma" panose="020B0604030504040204" pitchFamily="34" charset="0"/>
                <a:ea typeface="Tahoma" panose="020B0604030504040204" pitchFamily="34" charset="0"/>
                <a:cs typeface="Tahoma" panose="020B0604030504040204" pitchFamily="34" charset="0"/>
              </a:rPr>
              <a:t>Thiết lập các lớp trung gian để trả về các HTTP request</a:t>
            </a:r>
            <a:r>
              <a:rPr lang="en-US" sz="2200">
                <a:latin typeface="Tahoma" panose="020B0604030504040204" pitchFamily="34" charset="0"/>
                <a:ea typeface="Tahoma" panose="020B0604030504040204" pitchFamily="34" charset="0"/>
                <a:cs typeface="Tahoma" panose="020B0604030504040204" pitchFamily="34" charset="0"/>
              </a:rPr>
              <a:t>.</a:t>
            </a:r>
            <a:endParaRPr lang="vi-VN" sz="2200">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150000"/>
              </a:lnSpc>
              <a:buClr>
                <a:srgbClr val="FF5A33"/>
              </a:buClr>
              <a:buFont typeface="Wingdings" panose="05000000000000000000" pitchFamily="2" charset="2"/>
              <a:buChar char="v"/>
            </a:pPr>
            <a:r>
              <a:rPr lang="vi-VN" sz="2200">
                <a:latin typeface="Tahoma" panose="020B0604030504040204" pitchFamily="34" charset="0"/>
                <a:ea typeface="Tahoma" panose="020B0604030504040204" pitchFamily="34" charset="0"/>
                <a:cs typeface="Tahoma" panose="020B0604030504040204" pitchFamily="34" charset="0"/>
              </a:rPr>
              <a:t>Định nghĩa router cho phép sử dụng với các hành động khác nhau dựa trên phương thức HTTP và URL</a:t>
            </a:r>
            <a:r>
              <a:rPr lang="en-US" sz="2200">
                <a:latin typeface="Tahoma" panose="020B0604030504040204" pitchFamily="34" charset="0"/>
                <a:ea typeface="Tahoma" panose="020B0604030504040204" pitchFamily="34" charset="0"/>
                <a:cs typeface="Tahoma" panose="020B0604030504040204" pitchFamily="34" charset="0"/>
              </a:rPr>
              <a:t>.</a:t>
            </a:r>
            <a:endParaRPr lang="vi-VN" sz="2200">
              <a:latin typeface="Tahoma" panose="020B0604030504040204" pitchFamily="34" charset="0"/>
              <a:ea typeface="Tahoma" panose="020B0604030504040204" pitchFamily="34" charset="0"/>
              <a:cs typeface="Tahoma" panose="020B0604030504040204" pitchFamily="34" charset="0"/>
            </a:endParaRPr>
          </a:p>
          <a:p>
            <a:pPr marL="285750" indent="-285750" algn="l">
              <a:lnSpc>
                <a:spcPct val="150000"/>
              </a:lnSpc>
              <a:buClr>
                <a:srgbClr val="FF5A33"/>
              </a:buClr>
              <a:buFont typeface="Wingdings" panose="05000000000000000000" pitchFamily="2" charset="2"/>
              <a:buChar char="v"/>
            </a:pPr>
            <a:r>
              <a:rPr lang="vi-VN" sz="2200">
                <a:latin typeface="Tahoma" panose="020B0604030504040204" pitchFamily="34" charset="0"/>
                <a:ea typeface="Tahoma" panose="020B0604030504040204" pitchFamily="34" charset="0"/>
                <a:cs typeface="Tahoma" panose="020B0604030504040204" pitchFamily="34" charset="0"/>
              </a:rPr>
              <a:t>Cho phép trả về các trang HTML dựa vào các tham số.</a:t>
            </a:r>
          </a:p>
          <a:p>
            <a:endParaRPr lang="en-US"/>
          </a:p>
        </p:txBody>
      </p:sp>
    </p:spTree>
    <p:extLst>
      <p:ext uri="{BB962C8B-B14F-4D97-AF65-F5344CB8AC3E}">
        <p14:creationId xmlns:p14="http://schemas.microsoft.com/office/powerpoint/2010/main" val="128599317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THƯ VIỆN NODEMON</a:t>
            </a:r>
            <a:endParaRPr/>
          </a:p>
        </p:txBody>
      </p:sp>
      <p:sp>
        <p:nvSpPr>
          <p:cNvPr id="3" name="Text Placeholder 2">
            <a:extLst>
              <a:ext uri="{FF2B5EF4-FFF2-40B4-BE49-F238E27FC236}">
                <a16:creationId xmlns:a16="http://schemas.microsoft.com/office/drawing/2014/main" id="{AA7639F0-A4F3-A16E-E2DA-A6369791F9F1}"/>
              </a:ext>
            </a:extLst>
          </p:cNvPr>
          <p:cNvSpPr>
            <a:spLocks noGrp="1"/>
          </p:cNvSpPr>
          <p:nvPr>
            <p:ph type="body" idx="1"/>
          </p:nvPr>
        </p:nvSpPr>
        <p:spPr>
          <a:xfrm>
            <a:off x="609600" y="1066799"/>
            <a:ext cx="11338560" cy="3647441"/>
          </a:xfrm>
        </p:spPr>
        <p:txBody>
          <a:bodyPr>
            <a:noAutofit/>
          </a:bodyPr>
          <a:lstStyle/>
          <a:p>
            <a:pPr algn="just">
              <a:lnSpc>
                <a:spcPct val="150000"/>
              </a:lnSpc>
            </a:pPr>
            <a:r>
              <a:rPr lang="vi-VN" sz="2200" b="1" i="0">
                <a:solidFill>
                  <a:srgbClr val="202124"/>
                </a:solidFill>
                <a:effectLst/>
                <a:latin typeface="Tahoma" panose="020B0604030504040204" pitchFamily="34" charset="0"/>
                <a:ea typeface="Tahoma" panose="020B0604030504040204" pitchFamily="34" charset="0"/>
                <a:cs typeface="Tahoma" panose="020B0604030504040204" pitchFamily="34" charset="0"/>
              </a:rPr>
              <a:t>Nodemon</a:t>
            </a:r>
            <a:r>
              <a:rPr lang="vi-VN" sz="2200" b="0" i="0">
                <a:solidFill>
                  <a:srgbClr val="202124"/>
                </a:solidFill>
                <a:effectLst/>
                <a:latin typeface="Tahoma" panose="020B0604030504040204" pitchFamily="34" charset="0"/>
                <a:ea typeface="Tahoma" panose="020B0604030504040204" pitchFamily="34" charset="0"/>
                <a:cs typeface="Tahoma" panose="020B0604030504040204" pitchFamily="34" charset="0"/>
              </a:rPr>
              <a:t> </a:t>
            </a:r>
            <a:r>
              <a:rPr lang="vi-VN" sz="2200" b="0" i="0">
                <a:solidFill>
                  <a:srgbClr val="040C28"/>
                </a:solidFill>
                <a:effectLst/>
                <a:latin typeface="Tahoma" panose="020B0604030504040204" pitchFamily="34" charset="0"/>
                <a:ea typeface="Tahoma" panose="020B0604030504040204" pitchFamily="34" charset="0"/>
                <a:cs typeface="Tahoma" panose="020B0604030504040204" pitchFamily="34" charset="0"/>
              </a:rPr>
              <a:t>là tiện ích giao diện dòng lệnh hỗ trợ xây dựng các ứng dụng Node.</a:t>
            </a:r>
            <a:r>
              <a:rPr lang="vi-VN" sz="2200" b="0" i="0">
                <a:solidFill>
                  <a:srgbClr val="202124"/>
                </a:solidFill>
                <a:effectLst/>
                <a:latin typeface="Tahoma" panose="020B0604030504040204" pitchFamily="34" charset="0"/>
                <a:ea typeface="Tahoma" panose="020B0604030504040204" pitchFamily="34" charset="0"/>
                <a:cs typeface="Tahoma" panose="020B0604030504040204" pitchFamily="34" charset="0"/>
              </a:rPr>
              <a:t> </a:t>
            </a:r>
            <a:r>
              <a:rPr lang="vi-VN" sz="2200" b="0" i="0">
                <a:solidFill>
                  <a:srgbClr val="040C28"/>
                </a:solidFill>
                <a:effectLst/>
                <a:latin typeface="Tahoma" panose="020B0604030504040204" pitchFamily="34" charset="0"/>
                <a:ea typeface="Tahoma" panose="020B0604030504040204" pitchFamily="34" charset="0"/>
                <a:cs typeface="Tahoma" panose="020B0604030504040204" pitchFamily="34" charset="0"/>
              </a:rPr>
              <a:t>js bằng cách tích cực khởi động lại ứng dụng node khi nó phát hiện thay đổi file trong thư mục</a:t>
            </a:r>
            <a:r>
              <a:rPr lang="vi-VN" sz="2200" b="0" i="0">
                <a:solidFill>
                  <a:srgbClr val="202124"/>
                </a:solidFill>
                <a:effectLst/>
                <a:latin typeface="Tahoma" panose="020B0604030504040204" pitchFamily="34" charset="0"/>
                <a:ea typeface="Tahoma" panose="020B0604030504040204" pitchFamily="34" charset="0"/>
                <a:cs typeface="Tahoma" panose="020B0604030504040204" pitchFamily="34" charset="0"/>
              </a:rPr>
              <a:t>.</a:t>
            </a:r>
            <a:endParaRPr lang="vi-VN" sz="2200">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A logo with horns on it&#10;&#10;Description automatically generated">
            <a:extLst>
              <a:ext uri="{FF2B5EF4-FFF2-40B4-BE49-F238E27FC236}">
                <a16:creationId xmlns:a16="http://schemas.microsoft.com/office/drawing/2014/main" id="{234E32AC-0D7F-0423-473C-2DC1E6079820}"/>
              </a:ext>
            </a:extLst>
          </p:cNvPr>
          <p:cNvPicPr>
            <a:picLocks noChangeAspect="1"/>
          </p:cNvPicPr>
          <p:nvPr/>
        </p:nvPicPr>
        <p:blipFill>
          <a:blip r:embed="rId3"/>
          <a:stretch>
            <a:fillRect/>
          </a:stretch>
        </p:blipFill>
        <p:spPr>
          <a:xfrm>
            <a:off x="4063683" y="2890519"/>
            <a:ext cx="6442074" cy="322103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19693325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p:nvPr/>
        </p:nvSpPr>
        <p:spPr>
          <a:xfrm>
            <a:off x="3581400" y="2248545"/>
            <a:ext cx="7924800" cy="144650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4800"/>
              <a:buFont typeface="Arial"/>
              <a:buNone/>
            </a:pPr>
            <a:r>
              <a:rPr lang="en-US" sz="4400" b="1" cap="small">
                <a:solidFill>
                  <a:srgbClr val="F2700E"/>
                </a:solidFill>
                <a:latin typeface="Times New Roman"/>
                <a:ea typeface="Times New Roman"/>
                <a:cs typeface="Times New Roman"/>
                <a:sym typeface="Times New Roman"/>
              </a:rPr>
              <a:t>Cài đặt node, express và mongodb compass</a:t>
            </a:r>
            <a:endParaRPr sz="4400" b="0" i="0" u="none" strike="noStrike" cap="none">
              <a:solidFill>
                <a:srgbClr val="F2700E"/>
              </a:solidFill>
              <a:latin typeface="Times New Roman"/>
              <a:ea typeface="Times New Roman"/>
              <a:cs typeface="Times New Roman"/>
              <a:sym typeface="Times New Roman"/>
            </a:endParaRPr>
          </a:p>
        </p:txBody>
      </p:sp>
      <p:cxnSp>
        <p:nvCxnSpPr>
          <p:cNvPr id="132" name="Google Shape;132;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3" name="Google Shape;133;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
        <p:nvSpPr>
          <p:cNvPr id="134" name="Google Shape;134;p5"/>
          <p:cNvSpPr txBox="1"/>
          <p:nvPr/>
        </p:nvSpPr>
        <p:spPr>
          <a:xfrm>
            <a:off x="3581400" y="3978534"/>
            <a:ext cx="7924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Times New Roman"/>
                <a:ea typeface="Times New Roman"/>
                <a:cs typeface="Times New Roman"/>
                <a:sym typeface="Times New Roman"/>
              </a:rPr>
              <a:t>…</a:t>
            </a:r>
            <a:endParaRPr/>
          </a:p>
        </p:txBody>
      </p:sp>
    </p:spTree>
    <p:extLst>
      <p:ext uri="{BB962C8B-B14F-4D97-AF65-F5344CB8AC3E}">
        <p14:creationId xmlns:p14="http://schemas.microsoft.com/office/powerpoint/2010/main" val="683730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CÀI ĐẶT NODE</a:t>
            </a:r>
            <a:endParaRPr/>
          </a:p>
        </p:txBody>
      </p:sp>
      <p:sp>
        <p:nvSpPr>
          <p:cNvPr id="3" name="Text Placeholder 2">
            <a:extLst>
              <a:ext uri="{FF2B5EF4-FFF2-40B4-BE49-F238E27FC236}">
                <a16:creationId xmlns:a16="http://schemas.microsoft.com/office/drawing/2014/main" id="{AA7639F0-A4F3-A16E-E2DA-A6369791F9F1}"/>
              </a:ext>
            </a:extLst>
          </p:cNvPr>
          <p:cNvSpPr>
            <a:spLocks noGrp="1"/>
          </p:cNvSpPr>
          <p:nvPr>
            <p:ph type="body" idx="1"/>
          </p:nvPr>
        </p:nvSpPr>
        <p:spPr>
          <a:xfrm>
            <a:off x="609600" y="1066800"/>
            <a:ext cx="11470640" cy="1747520"/>
          </a:xfrm>
        </p:spPr>
        <p:txBody>
          <a:bodyPr>
            <a:normAutofit/>
          </a:bodyPr>
          <a:lstStyle/>
          <a:p>
            <a:r>
              <a:rPr lang="vi-VN" sz="2200">
                <a:latin typeface="Tahoma" panose="020B0604030504040204" pitchFamily="34" charset="0"/>
                <a:ea typeface="Tahoma" panose="020B0604030504040204" pitchFamily="34" charset="0"/>
                <a:cs typeface="Tahoma" panose="020B0604030504040204" pitchFamily="34" charset="0"/>
              </a:rPr>
              <a:t>Truy cập vào trang web</a:t>
            </a:r>
            <a:r>
              <a:rPr lang="en-US" sz="2200">
                <a:latin typeface="Tahoma" panose="020B0604030504040204" pitchFamily="34" charset="0"/>
                <a:ea typeface="Tahoma" panose="020B0604030504040204" pitchFamily="34" charset="0"/>
                <a:cs typeface="Tahoma" panose="020B0604030504040204" pitchFamily="34" charset="0"/>
              </a:rPr>
              <a:t> </a:t>
            </a:r>
            <a:r>
              <a:rPr lang="vi-VN" sz="2200">
                <a:latin typeface="Tahoma" panose="020B0604030504040204" pitchFamily="34" charset="0"/>
                <a:ea typeface="Tahoma" panose="020B0604030504040204" pitchFamily="34" charset="0"/>
                <a:cs typeface="Tahoma" panose="020B0604030504040204" pitchFamily="34" charset="0"/>
                <a:hlinkClick r:id="rId3"/>
              </a:rPr>
              <a:t>https://nodejs.org/en/download</a:t>
            </a:r>
            <a:endParaRPr lang="en-US" sz="2200">
              <a:latin typeface="Tahoma" panose="020B0604030504040204" pitchFamily="34" charset="0"/>
              <a:ea typeface="Tahoma" panose="020B0604030504040204" pitchFamily="34" charset="0"/>
              <a:cs typeface="Tahoma" panose="020B0604030504040204" pitchFamily="34" charset="0"/>
            </a:endParaRPr>
          </a:p>
          <a:p>
            <a:pPr marL="50800" indent="0">
              <a:buNone/>
            </a:pPr>
            <a:r>
              <a:rPr lang="en-US" sz="2200">
                <a:latin typeface="Tahoma" panose="020B0604030504040204" pitchFamily="34" charset="0"/>
                <a:ea typeface="Tahoma" panose="020B0604030504040204" pitchFamily="34" charset="0"/>
                <a:cs typeface="Tahoma" panose="020B0604030504040204" pitchFamily="34" charset="0"/>
              </a:rPr>
              <a:t>Sau đó tải và cài đặt phiên bản NodeJS phù hợp với hệ điều hành máy tính đang sử dụng</a:t>
            </a:r>
            <a:endParaRPr lang="vi-VN" sz="220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1B535DFD-81CE-730A-B482-7C473A905E4A}"/>
              </a:ext>
            </a:extLst>
          </p:cNvPr>
          <p:cNvPicPr>
            <a:picLocks noChangeAspect="1"/>
          </p:cNvPicPr>
          <p:nvPr/>
        </p:nvPicPr>
        <p:blipFill>
          <a:blip r:embed="rId4"/>
          <a:stretch>
            <a:fillRect/>
          </a:stretch>
        </p:blipFill>
        <p:spPr>
          <a:xfrm>
            <a:off x="2262720" y="2814320"/>
            <a:ext cx="7666559" cy="3920763"/>
          </a:xfrm>
          <a:prstGeom prst="rect">
            <a:avLst/>
          </a:prstGeom>
        </p:spPr>
      </p:pic>
    </p:spTree>
    <p:extLst>
      <p:ext uri="{BB962C8B-B14F-4D97-AF65-F5344CB8AC3E}">
        <p14:creationId xmlns:p14="http://schemas.microsoft.com/office/powerpoint/2010/main" val="336822375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CÀI ĐẶT NODE</a:t>
            </a:r>
            <a:endParaRPr/>
          </a:p>
        </p:txBody>
      </p:sp>
      <p:sp>
        <p:nvSpPr>
          <p:cNvPr id="3" name="Text Placeholder 2">
            <a:extLst>
              <a:ext uri="{FF2B5EF4-FFF2-40B4-BE49-F238E27FC236}">
                <a16:creationId xmlns:a16="http://schemas.microsoft.com/office/drawing/2014/main" id="{AA7639F0-A4F3-A16E-E2DA-A6369791F9F1}"/>
              </a:ext>
            </a:extLst>
          </p:cNvPr>
          <p:cNvSpPr>
            <a:spLocks noGrp="1"/>
          </p:cNvSpPr>
          <p:nvPr>
            <p:ph type="body" idx="1"/>
          </p:nvPr>
        </p:nvSpPr>
        <p:spPr>
          <a:xfrm>
            <a:off x="609600" y="1066800"/>
            <a:ext cx="10972800" cy="1747520"/>
          </a:xfrm>
        </p:spPr>
        <p:txBody>
          <a:bodyPr>
            <a:normAutofit/>
          </a:bodyPr>
          <a:lstStyle/>
          <a:p>
            <a:pPr algn="just"/>
            <a:r>
              <a:rPr lang="en-US" sz="2200">
                <a:latin typeface="Tahoma" panose="020B0604030504040204" pitchFamily="34" charset="0"/>
                <a:ea typeface="Tahoma" panose="020B0604030504040204" pitchFamily="34" charset="0"/>
                <a:cs typeface="Tahoma" panose="020B0604030504040204" pitchFamily="34" charset="0"/>
              </a:rPr>
              <a:t>Kiểm tra máy tính đã cài đặt Node thành công hay chưa bằng cách mở </a:t>
            </a:r>
            <a:r>
              <a:rPr lang="en-US" sz="2200" b="0" i="0">
                <a:solidFill>
                  <a:srgbClr val="040C28"/>
                </a:solidFill>
                <a:effectLst/>
                <a:latin typeface="Tahoma" panose="020B0604030504040204" pitchFamily="34" charset="0"/>
                <a:ea typeface="Tahoma" panose="020B0604030504040204" pitchFamily="34" charset="0"/>
                <a:cs typeface="Tahoma" panose="020B0604030504040204" pitchFamily="34" charset="0"/>
              </a:rPr>
              <a:t>Command Prompt (</a:t>
            </a:r>
            <a:r>
              <a:rPr lang="en-US" sz="2200" b="1">
                <a:solidFill>
                  <a:srgbClr val="040C28"/>
                </a:solidFill>
                <a:latin typeface="Tahoma" panose="020B0604030504040204" pitchFamily="34" charset="0"/>
                <a:ea typeface="Tahoma" panose="020B0604030504040204" pitchFamily="34" charset="0"/>
                <a:cs typeface="Tahoma" panose="020B0604030504040204" pitchFamily="34" charset="0"/>
              </a:rPr>
              <a:t>CMD</a:t>
            </a:r>
            <a:r>
              <a:rPr lang="en-US" sz="2200" b="0" i="0">
                <a:solidFill>
                  <a:srgbClr val="040C28"/>
                </a:solidFill>
                <a:effectLst/>
                <a:latin typeface="Tahoma" panose="020B0604030504040204" pitchFamily="34" charset="0"/>
                <a:ea typeface="Tahoma" panose="020B0604030504040204" pitchFamily="34" charset="0"/>
                <a:cs typeface="Tahoma" panose="020B0604030504040204" pitchFamily="34" charset="0"/>
              </a:rPr>
              <a:t>) gõ lệnh: </a:t>
            </a:r>
            <a:r>
              <a:rPr lang="en-US" sz="2200" b="1" i="0">
                <a:solidFill>
                  <a:srgbClr val="040C28"/>
                </a:solidFill>
                <a:effectLst/>
                <a:latin typeface="Tahoma" panose="020B0604030504040204" pitchFamily="34" charset="0"/>
                <a:ea typeface="Tahoma" panose="020B0604030504040204" pitchFamily="34" charset="0"/>
                <a:cs typeface="Tahoma" panose="020B0604030504040204" pitchFamily="34" charset="0"/>
              </a:rPr>
              <a:t>node -v</a:t>
            </a:r>
            <a:endParaRPr lang="vi-VN" sz="2200" b="1">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4F593752-E209-66F8-6D1A-E510FF3B54A0}"/>
              </a:ext>
            </a:extLst>
          </p:cNvPr>
          <p:cNvPicPr>
            <a:picLocks noChangeAspect="1"/>
          </p:cNvPicPr>
          <p:nvPr/>
        </p:nvPicPr>
        <p:blipFill>
          <a:blip r:embed="rId3"/>
          <a:stretch>
            <a:fillRect/>
          </a:stretch>
        </p:blipFill>
        <p:spPr>
          <a:xfrm>
            <a:off x="2856101" y="2366740"/>
            <a:ext cx="6479797" cy="3956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6221989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CÀI ĐẶT EXPRESS</a:t>
            </a:r>
            <a:endParaRPr/>
          </a:p>
        </p:txBody>
      </p:sp>
      <p:sp>
        <p:nvSpPr>
          <p:cNvPr id="3" name="Text Placeholder 2">
            <a:extLst>
              <a:ext uri="{FF2B5EF4-FFF2-40B4-BE49-F238E27FC236}">
                <a16:creationId xmlns:a16="http://schemas.microsoft.com/office/drawing/2014/main" id="{AA7639F0-A4F3-A16E-E2DA-A6369791F9F1}"/>
              </a:ext>
            </a:extLst>
          </p:cNvPr>
          <p:cNvSpPr>
            <a:spLocks noGrp="1"/>
          </p:cNvSpPr>
          <p:nvPr>
            <p:ph type="body" idx="1"/>
          </p:nvPr>
        </p:nvSpPr>
        <p:spPr>
          <a:xfrm>
            <a:off x="609600" y="1066800"/>
            <a:ext cx="10972800" cy="1747520"/>
          </a:xfrm>
        </p:spPr>
        <p:txBody>
          <a:bodyPr>
            <a:normAutofit fontScale="85000" lnSpcReduction="20000"/>
          </a:bodyPr>
          <a:lstStyle/>
          <a:p>
            <a:pPr indent="-457200">
              <a:lnSpc>
                <a:spcPct val="150000"/>
              </a:lnSpc>
              <a:spcBef>
                <a:spcPts val="0"/>
              </a:spcBef>
              <a:spcAft>
                <a:spcPts val="1000"/>
              </a:spcAft>
              <a:buFont typeface="Wingdings" panose="05000000000000000000" pitchFamily="2" charset="2"/>
              <a:buChar char="q"/>
            </a:pPr>
            <a:r>
              <a:rPr lang="en-US" sz="2600">
                <a:latin typeface="Tahoma" panose="020B0604030504040204" pitchFamily="34" charset="0"/>
                <a:ea typeface="Tahoma" panose="020B0604030504040204" pitchFamily="34" charset="0"/>
                <a:cs typeface="Tahoma" panose="020B0604030504040204" pitchFamily="34" charset="0"/>
              </a:rPr>
              <a:t>Mở </a:t>
            </a:r>
            <a:r>
              <a:rPr lang="en-US" sz="2600" b="1">
                <a:latin typeface="Tahoma" panose="020B0604030504040204" pitchFamily="34" charset="0"/>
                <a:ea typeface="Tahoma" panose="020B0604030504040204" pitchFamily="34" charset="0"/>
                <a:cs typeface="Tahoma" panose="020B0604030504040204" pitchFamily="34" charset="0"/>
              </a:rPr>
              <a:t>CMD với quyền </a:t>
            </a:r>
            <a:r>
              <a:rPr lang="en-US" sz="2600" b="0">
                <a:solidFill>
                  <a:srgbClr val="333333"/>
                </a:solidFill>
                <a:effectLst/>
                <a:latin typeface="Tahoma" panose="020B0604030504040204" pitchFamily="34" charset="0"/>
                <a:ea typeface="Tahoma" panose="020B0604030504040204" pitchFamily="34" charset="0"/>
                <a:cs typeface="Tahoma" panose="020B0604030504040204" pitchFamily="34" charset="0"/>
              </a:rPr>
              <a:t>Run as Administrator và</a:t>
            </a:r>
            <a:r>
              <a:rPr lang="en-US" sz="2600" b="1">
                <a:latin typeface="Tahoma" panose="020B0604030504040204" pitchFamily="34" charset="0"/>
                <a:ea typeface="Tahoma" panose="020B0604030504040204" pitchFamily="34" charset="0"/>
                <a:cs typeface="Tahoma" panose="020B0604030504040204" pitchFamily="34" charset="0"/>
              </a:rPr>
              <a:t>  </a:t>
            </a:r>
            <a:r>
              <a:rPr lang="en-US" sz="2600">
                <a:latin typeface="Tahoma" panose="020B0604030504040204" pitchFamily="34" charset="0"/>
                <a:ea typeface="Tahoma" panose="020B0604030504040204" pitchFamily="34" charset="0"/>
                <a:cs typeface="Tahoma" panose="020B0604030504040204" pitchFamily="34" charset="0"/>
              </a:rPr>
              <a:t>lần lượt chạy các lệnh sau:</a:t>
            </a:r>
            <a:br>
              <a:rPr lang="en-US" sz="2600">
                <a:latin typeface="Tahoma" panose="020B0604030504040204" pitchFamily="34" charset="0"/>
                <a:ea typeface="Tahoma" panose="020B0604030504040204" pitchFamily="34" charset="0"/>
                <a:cs typeface="Tahoma" panose="020B0604030504040204" pitchFamily="34" charset="0"/>
              </a:rPr>
            </a:br>
            <a:r>
              <a:rPr lang="en-US" sz="2600">
                <a:latin typeface="Tahoma" panose="020B0604030504040204" pitchFamily="34" charset="0"/>
                <a:ea typeface="Tahoma" panose="020B0604030504040204" pitchFamily="34" charset="0"/>
                <a:cs typeface="Tahoma" panose="020B0604030504040204" pitchFamily="34" charset="0"/>
              </a:rPr>
              <a:t>	</a:t>
            </a:r>
            <a:r>
              <a:rPr lang="en-US" sz="2600" b="1">
                <a:solidFill>
                  <a:srgbClr val="0070C0"/>
                </a:solidFill>
                <a:effectLst/>
                <a:latin typeface="Tahoma" panose="020B0604030504040204" pitchFamily="34" charset="0"/>
                <a:ea typeface="Tahoma" panose="020B0604030504040204" pitchFamily="34" charset="0"/>
                <a:cs typeface="Tahoma" panose="020B0604030504040204" pitchFamily="34" charset="0"/>
              </a:rPr>
              <a:t>npm install express –-save</a:t>
            </a:r>
            <a:endParaRPr lang="en-US" sz="2600">
              <a:solidFill>
                <a:srgbClr val="0070C0"/>
              </a:solidFill>
              <a:effectLst/>
              <a:latin typeface="Tahoma" panose="020B0604030504040204" pitchFamily="34" charset="0"/>
              <a:ea typeface="Tahoma" panose="020B0604030504040204" pitchFamily="34" charset="0"/>
              <a:cs typeface="Tahoma" panose="020B0604030504040204" pitchFamily="34" charset="0"/>
            </a:endParaRPr>
          </a:p>
          <a:p>
            <a:pPr marL="0" marR="0" indent="0">
              <a:lnSpc>
                <a:spcPct val="150000"/>
              </a:lnSpc>
              <a:spcBef>
                <a:spcPts val="0"/>
              </a:spcBef>
              <a:spcAft>
                <a:spcPts val="1000"/>
              </a:spcAft>
              <a:buNone/>
            </a:pPr>
            <a:r>
              <a:rPr lang="en-US" sz="2600" b="1">
                <a:solidFill>
                  <a:srgbClr val="0070C0"/>
                </a:solidFill>
                <a:effectLst/>
                <a:latin typeface="Tahoma" panose="020B0604030504040204" pitchFamily="34" charset="0"/>
                <a:ea typeface="Tahoma" panose="020B0604030504040204" pitchFamily="34" charset="0"/>
                <a:cs typeface="Tahoma" panose="020B0604030504040204" pitchFamily="34" charset="0"/>
              </a:rPr>
              <a:t>	npm install -g express-generator</a:t>
            </a:r>
            <a:endParaRPr lang="en-US" sz="2600">
              <a:solidFill>
                <a:srgbClr val="0070C0"/>
              </a:solidFill>
              <a:effectLst/>
              <a:latin typeface="Tahoma" panose="020B0604030504040204" pitchFamily="34" charset="0"/>
              <a:ea typeface="Tahoma" panose="020B0604030504040204" pitchFamily="34" charset="0"/>
              <a:cs typeface="Tahoma" panose="020B0604030504040204" pitchFamily="34" charset="0"/>
            </a:endParaRPr>
          </a:p>
          <a:p>
            <a:endParaRPr lang="en-US"/>
          </a:p>
        </p:txBody>
      </p:sp>
      <p:pic>
        <p:nvPicPr>
          <p:cNvPr id="5" name="Picture 4">
            <a:extLst>
              <a:ext uri="{FF2B5EF4-FFF2-40B4-BE49-F238E27FC236}">
                <a16:creationId xmlns:a16="http://schemas.microsoft.com/office/drawing/2014/main" id="{8218C929-B390-0214-E65F-A36D878E6371}"/>
              </a:ext>
            </a:extLst>
          </p:cNvPr>
          <p:cNvPicPr>
            <a:picLocks noChangeAspect="1"/>
          </p:cNvPicPr>
          <p:nvPr/>
        </p:nvPicPr>
        <p:blipFill>
          <a:blip r:embed="rId3"/>
          <a:stretch>
            <a:fillRect/>
          </a:stretch>
        </p:blipFill>
        <p:spPr>
          <a:xfrm>
            <a:off x="609600" y="2814321"/>
            <a:ext cx="3911600" cy="3515846"/>
          </a:xfrm>
          <a:prstGeom prst="rect">
            <a:avLst/>
          </a:prstGeom>
          <a:ln>
            <a:noFill/>
          </a:ln>
          <a:effectLst>
            <a:softEdge rad="112500"/>
          </a:effectLst>
        </p:spPr>
      </p:pic>
      <p:pic>
        <p:nvPicPr>
          <p:cNvPr id="9" name="Picture 8">
            <a:extLst>
              <a:ext uri="{FF2B5EF4-FFF2-40B4-BE49-F238E27FC236}">
                <a16:creationId xmlns:a16="http://schemas.microsoft.com/office/drawing/2014/main" id="{BC678866-E15B-2263-5783-69DC7BB2251A}"/>
              </a:ext>
            </a:extLst>
          </p:cNvPr>
          <p:cNvPicPr>
            <a:picLocks noChangeAspect="1"/>
          </p:cNvPicPr>
          <p:nvPr/>
        </p:nvPicPr>
        <p:blipFill>
          <a:blip r:embed="rId4"/>
          <a:stretch>
            <a:fillRect/>
          </a:stretch>
        </p:blipFill>
        <p:spPr>
          <a:xfrm>
            <a:off x="4663440" y="2825589"/>
            <a:ext cx="7081520" cy="3696020"/>
          </a:xfrm>
          <a:prstGeom prst="rect">
            <a:avLst/>
          </a:prstGeom>
        </p:spPr>
      </p:pic>
    </p:spTree>
    <p:extLst>
      <p:ext uri="{BB962C8B-B14F-4D97-AF65-F5344CB8AC3E}">
        <p14:creationId xmlns:p14="http://schemas.microsoft.com/office/powerpoint/2010/main" val="325322549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CÀI ĐẶT MONGODB COMPASS</a:t>
            </a:r>
            <a:endParaRPr/>
          </a:p>
        </p:txBody>
      </p:sp>
      <p:sp>
        <p:nvSpPr>
          <p:cNvPr id="3" name="Text Placeholder 2">
            <a:extLst>
              <a:ext uri="{FF2B5EF4-FFF2-40B4-BE49-F238E27FC236}">
                <a16:creationId xmlns:a16="http://schemas.microsoft.com/office/drawing/2014/main" id="{AA7639F0-A4F3-A16E-E2DA-A6369791F9F1}"/>
              </a:ext>
            </a:extLst>
          </p:cNvPr>
          <p:cNvSpPr>
            <a:spLocks noGrp="1"/>
          </p:cNvSpPr>
          <p:nvPr>
            <p:ph type="body" idx="1"/>
          </p:nvPr>
        </p:nvSpPr>
        <p:spPr>
          <a:xfrm>
            <a:off x="609600" y="1066800"/>
            <a:ext cx="10972800" cy="1747520"/>
          </a:xfrm>
        </p:spPr>
        <p:txBody>
          <a:bodyPr/>
          <a:lstStyle/>
          <a:p>
            <a:pPr>
              <a:lnSpc>
                <a:spcPct val="150000"/>
              </a:lnSpc>
            </a:pPr>
            <a:r>
              <a:rPr lang="en-US">
                <a:latin typeface="Times New Roman" panose="02020603050405020304" pitchFamily="18" charset="0"/>
                <a:cs typeface="Times New Roman" panose="02020603050405020304" pitchFamily="18" charset="0"/>
              </a:rPr>
              <a:t>Truy cập trang web: </a:t>
            </a:r>
            <a:r>
              <a:rPr lang="en-US" sz="2200">
                <a:latin typeface="Tahoma" panose="020B0604030504040204" pitchFamily="34" charset="0"/>
                <a:ea typeface="Tahoma" panose="020B0604030504040204" pitchFamily="34" charset="0"/>
                <a:cs typeface="Tahoma" panose="020B0604030504040204" pitchFamily="34" charset="0"/>
                <a:hlinkClick r:id="rId3"/>
              </a:rPr>
              <a:t>https://www.mongodb.com/try/download/community</a:t>
            </a:r>
            <a:br>
              <a:rPr lang="en-US" sz="2200">
                <a:latin typeface="Tahoma" panose="020B0604030504040204" pitchFamily="34" charset="0"/>
                <a:ea typeface="Tahoma" panose="020B0604030504040204" pitchFamily="34" charset="0"/>
                <a:cs typeface="Tahoma" panose="020B0604030504040204" pitchFamily="34" charset="0"/>
              </a:rPr>
            </a:br>
            <a:r>
              <a:rPr lang="en-US" sz="2200">
                <a:latin typeface="Tahoma" panose="020B0604030504040204" pitchFamily="34" charset="0"/>
                <a:ea typeface="Tahoma" panose="020B0604030504040204" pitchFamily="34" charset="0"/>
                <a:cs typeface="Tahoma" panose="020B0604030504040204" pitchFamily="34" charset="0"/>
              </a:rPr>
              <a:t>Sau đó chọn tải và cài đặt phiên bản phù hợp với máy tính đang sử dụng</a:t>
            </a:r>
            <a:endParaRPr lang="vi-VN" sz="2200">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5D33DBA4-0655-462C-3A8F-15DB3B7929A3}"/>
              </a:ext>
            </a:extLst>
          </p:cNvPr>
          <p:cNvPicPr>
            <a:picLocks noChangeAspect="1"/>
          </p:cNvPicPr>
          <p:nvPr/>
        </p:nvPicPr>
        <p:blipFill>
          <a:blip r:embed="rId4"/>
          <a:stretch>
            <a:fillRect/>
          </a:stretch>
        </p:blipFill>
        <p:spPr>
          <a:xfrm>
            <a:off x="2476146" y="2428239"/>
            <a:ext cx="7239707" cy="4002723"/>
          </a:xfrm>
          <a:prstGeom prst="rect">
            <a:avLst/>
          </a:prstGeom>
        </p:spPr>
      </p:pic>
    </p:spTree>
    <p:extLst>
      <p:ext uri="{BB962C8B-B14F-4D97-AF65-F5344CB8AC3E}">
        <p14:creationId xmlns:p14="http://schemas.microsoft.com/office/powerpoint/2010/main" val="208305485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p:nvPr/>
        </p:nvSpPr>
        <p:spPr>
          <a:xfrm>
            <a:off x="3581400" y="2248545"/>
            <a:ext cx="7924800" cy="144650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4800"/>
              <a:buFont typeface="Arial"/>
              <a:buNone/>
            </a:pPr>
            <a:r>
              <a:rPr lang="en-US" sz="4400" b="1" cap="small">
                <a:solidFill>
                  <a:srgbClr val="F2700E"/>
                </a:solidFill>
                <a:latin typeface="Times New Roman"/>
                <a:ea typeface="Times New Roman"/>
                <a:cs typeface="Times New Roman"/>
                <a:sym typeface="Times New Roman"/>
              </a:rPr>
              <a:t>Cài đặt node, express và mongodb compass</a:t>
            </a:r>
            <a:endParaRPr sz="4400" b="0" i="0" u="none" strike="noStrike" cap="none">
              <a:solidFill>
                <a:srgbClr val="F2700E"/>
              </a:solidFill>
              <a:latin typeface="Times New Roman"/>
              <a:ea typeface="Times New Roman"/>
              <a:cs typeface="Times New Roman"/>
              <a:sym typeface="Times New Roman"/>
            </a:endParaRPr>
          </a:p>
        </p:txBody>
      </p:sp>
      <p:cxnSp>
        <p:nvCxnSpPr>
          <p:cNvPr id="132" name="Google Shape;132;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3" name="Google Shape;133;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
        <p:nvSpPr>
          <p:cNvPr id="134" name="Google Shape;134;p5"/>
          <p:cNvSpPr txBox="1"/>
          <p:nvPr/>
        </p:nvSpPr>
        <p:spPr>
          <a:xfrm>
            <a:off x="3581400" y="3978534"/>
            <a:ext cx="7924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Times New Roman"/>
                <a:ea typeface="Times New Roman"/>
                <a:cs typeface="Times New Roman"/>
                <a:sym typeface="Times New Roman"/>
              </a:rPr>
              <a:t>…</a:t>
            </a:r>
            <a:endParaRPr/>
          </a:p>
        </p:txBody>
      </p:sp>
    </p:spTree>
    <p:extLst>
      <p:ext uri="{BB962C8B-B14F-4D97-AF65-F5344CB8AC3E}">
        <p14:creationId xmlns:p14="http://schemas.microsoft.com/office/powerpoint/2010/main" val="3156148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CÀI ĐẶT MONGODB COMPASS</a:t>
            </a:r>
            <a:endParaRPr/>
          </a:p>
        </p:txBody>
      </p:sp>
      <p:sp>
        <p:nvSpPr>
          <p:cNvPr id="3" name="Text Placeholder 2">
            <a:extLst>
              <a:ext uri="{FF2B5EF4-FFF2-40B4-BE49-F238E27FC236}">
                <a16:creationId xmlns:a16="http://schemas.microsoft.com/office/drawing/2014/main" id="{AA7639F0-A4F3-A16E-E2DA-A6369791F9F1}"/>
              </a:ext>
            </a:extLst>
          </p:cNvPr>
          <p:cNvSpPr>
            <a:spLocks noGrp="1"/>
          </p:cNvSpPr>
          <p:nvPr>
            <p:ph type="body" idx="1"/>
          </p:nvPr>
        </p:nvSpPr>
        <p:spPr>
          <a:xfrm>
            <a:off x="609600" y="1066800"/>
            <a:ext cx="10972800" cy="1747520"/>
          </a:xfrm>
        </p:spPr>
        <p:txBody>
          <a:bodyPr/>
          <a:lstStyle/>
          <a:p>
            <a:pPr>
              <a:lnSpc>
                <a:spcPct val="150000"/>
              </a:lnSpc>
            </a:pPr>
            <a:r>
              <a:rPr lang="en-US">
                <a:latin typeface="Times New Roman" panose="02020603050405020304" pitchFamily="18" charset="0"/>
                <a:cs typeface="Times New Roman" panose="02020603050405020304" pitchFamily="18" charset="0"/>
              </a:rPr>
              <a:t>Truy cập trang web: </a:t>
            </a:r>
            <a:r>
              <a:rPr lang="en-US" sz="2200">
                <a:latin typeface="Tahoma" panose="020B0604030504040204" pitchFamily="34" charset="0"/>
                <a:ea typeface="Tahoma" panose="020B0604030504040204" pitchFamily="34" charset="0"/>
                <a:cs typeface="Tahoma" panose="020B0604030504040204" pitchFamily="34" charset="0"/>
                <a:hlinkClick r:id="rId3"/>
              </a:rPr>
              <a:t>https://www.mongodb.com/try/download/community</a:t>
            </a:r>
            <a:br>
              <a:rPr lang="en-US" sz="2200">
                <a:latin typeface="Tahoma" panose="020B0604030504040204" pitchFamily="34" charset="0"/>
                <a:ea typeface="Tahoma" panose="020B0604030504040204" pitchFamily="34" charset="0"/>
                <a:cs typeface="Tahoma" panose="020B0604030504040204" pitchFamily="34" charset="0"/>
              </a:rPr>
            </a:br>
            <a:r>
              <a:rPr lang="en-US" sz="2200">
                <a:latin typeface="Tahoma" panose="020B0604030504040204" pitchFamily="34" charset="0"/>
                <a:ea typeface="Tahoma" panose="020B0604030504040204" pitchFamily="34" charset="0"/>
                <a:cs typeface="Tahoma" panose="020B0604030504040204" pitchFamily="34" charset="0"/>
              </a:rPr>
              <a:t>Sau đó chọn tải và cài đặt phiên bản phù hợp với máy tính đang sử dụng</a:t>
            </a:r>
            <a:endParaRPr lang="vi-VN" sz="22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0966180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TẠO DATABASE MONGODB</a:t>
            </a:r>
            <a:endParaRPr/>
          </a:p>
        </p:txBody>
      </p:sp>
      <p:sp>
        <p:nvSpPr>
          <p:cNvPr id="3" name="Text Placeholder 2">
            <a:extLst>
              <a:ext uri="{FF2B5EF4-FFF2-40B4-BE49-F238E27FC236}">
                <a16:creationId xmlns:a16="http://schemas.microsoft.com/office/drawing/2014/main" id="{AA7639F0-A4F3-A16E-E2DA-A6369791F9F1}"/>
              </a:ext>
            </a:extLst>
          </p:cNvPr>
          <p:cNvSpPr>
            <a:spLocks noGrp="1"/>
          </p:cNvSpPr>
          <p:nvPr>
            <p:ph type="body" idx="1"/>
          </p:nvPr>
        </p:nvSpPr>
        <p:spPr>
          <a:xfrm>
            <a:off x="609600" y="1066800"/>
            <a:ext cx="11074400" cy="2578926"/>
          </a:xfrm>
        </p:spPr>
        <p:txBody>
          <a:bodyPr/>
          <a:lstStyle/>
          <a:p>
            <a:pPr algn="just"/>
            <a:r>
              <a:rPr lang="en-US"/>
              <a:t>Bước 1: Truy cập trang web </a:t>
            </a:r>
            <a:r>
              <a:rPr lang="en-US">
                <a:hlinkClick r:id="rId3"/>
              </a:rPr>
              <a:t>https://www.mongodb.com/</a:t>
            </a:r>
            <a:r>
              <a:rPr lang="en-US"/>
              <a:t>, tiến hành đăng nhập </a:t>
            </a:r>
            <a:r>
              <a:rPr lang="en-US" i="1"/>
              <a:t>(có thể đăng ký tài khoản hoặc đăng nhập bằng email hoặc tài khoản Github), sau đó tại username và password để sử dụng database</a:t>
            </a:r>
          </a:p>
          <a:p>
            <a:pPr algn="just"/>
            <a:endParaRPr lang="vi-VN" b="1" i="1"/>
          </a:p>
        </p:txBody>
      </p:sp>
      <p:pic>
        <p:nvPicPr>
          <p:cNvPr id="12" name="Picture 11">
            <a:extLst>
              <a:ext uri="{FF2B5EF4-FFF2-40B4-BE49-F238E27FC236}">
                <a16:creationId xmlns:a16="http://schemas.microsoft.com/office/drawing/2014/main" id="{43221D15-096C-7C4F-E215-10C942AC9DD1}"/>
              </a:ext>
            </a:extLst>
          </p:cNvPr>
          <p:cNvPicPr>
            <a:picLocks noChangeAspect="1"/>
          </p:cNvPicPr>
          <p:nvPr/>
        </p:nvPicPr>
        <p:blipFill>
          <a:blip r:embed="rId4"/>
          <a:stretch>
            <a:fillRect/>
          </a:stretch>
        </p:blipFill>
        <p:spPr>
          <a:xfrm>
            <a:off x="1303870" y="2935981"/>
            <a:ext cx="9685859" cy="2987299"/>
          </a:xfrm>
          <a:prstGeom prst="rect">
            <a:avLst/>
          </a:prstGeom>
        </p:spPr>
      </p:pic>
    </p:spTree>
    <p:extLst>
      <p:ext uri="{BB962C8B-B14F-4D97-AF65-F5344CB8AC3E}">
        <p14:creationId xmlns:p14="http://schemas.microsoft.com/office/powerpoint/2010/main" val="388772566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Giới thiệu môn học</a:t>
            </a:r>
            <a:endParaRPr/>
          </a:p>
        </p:txBody>
      </p:sp>
      <p:sp>
        <p:nvSpPr>
          <p:cNvPr id="111" name="Google Shape;111;p2"/>
          <p:cNvSpPr txBox="1">
            <a:spLocks noGrp="1"/>
          </p:cNvSpPr>
          <p:nvPr>
            <p:ph type="body" idx="1"/>
          </p:nvPr>
        </p:nvSpPr>
        <p:spPr>
          <a:xfrm>
            <a:off x="609600" y="1066799"/>
            <a:ext cx="10972800" cy="5412377"/>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Tổng quan về NodeJS và MongoDB</a:t>
            </a:r>
          </a:p>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Giới thiệu Framework Express và thư viện Nodemon</a:t>
            </a:r>
          </a:p>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Cài đặt Node, Express và MongoDB Compass</a:t>
            </a:r>
          </a:p>
          <a:p>
            <a:pPr marL="457200" lvl="0" indent="-406400" algn="l" rtl="0">
              <a:lnSpc>
                <a:spcPct val="100000"/>
              </a:lnSpc>
              <a:spcBef>
                <a:spcPts val="560"/>
              </a:spcBef>
              <a:spcAft>
                <a:spcPts val="0"/>
              </a:spcAft>
              <a:buClr>
                <a:srgbClr val="FF5A33"/>
              </a:buClr>
              <a:buSzPts val="2800"/>
              <a:buFont typeface="Noto Sans Symbols"/>
              <a:buChar char="❑"/>
            </a:pPr>
            <a:r>
              <a:rPr lang="en-US">
                <a:latin typeface="Tahoma"/>
                <a:ea typeface="Tahoma"/>
                <a:cs typeface="Tahoma"/>
                <a:sym typeface="Tahoma"/>
              </a:rPr>
              <a:t>Tạo dự án và cấu hình dự án</a:t>
            </a: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TẠO DATABASE MONGODB</a:t>
            </a:r>
            <a:endParaRPr/>
          </a:p>
        </p:txBody>
      </p:sp>
      <p:sp>
        <p:nvSpPr>
          <p:cNvPr id="3" name="Text Placeholder 2">
            <a:extLst>
              <a:ext uri="{FF2B5EF4-FFF2-40B4-BE49-F238E27FC236}">
                <a16:creationId xmlns:a16="http://schemas.microsoft.com/office/drawing/2014/main" id="{AA7639F0-A4F3-A16E-E2DA-A6369791F9F1}"/>
              </a:ext>
            </a:extLst>
          </p:cNvPr>
          <p:cNvSpPr>
            <a:spLocks noGrp="1"/>
          </p:cNvSpPr>
          <p:nvPr>
            <p:ph type="body" idx="1"/>
          </p:nvPr>
        </p:nvSpPr>
        <p:spPr>
          <a:xfrm>
            <a:off x="609600" y="1066800"/>
            <a:ext cx="11074400" cy="2578926"/>
          </a:xfrm>
        </p:spPr>
        <p:txBody>
          <a:bodyPr/>
          <a:lstStyle/>
          <a:p>
            <a:pPr algn="just"/>
            <a:r>
              <a:rPr lang="en-US"/>
              <a:t>Bước 2: Cài đặt IP 0.0.0.0 để cấp quyền cho tất cả các IP được connect với database</a:t>
            </a:r>
            <a:endParaRPr lang="vi-VN" b="1" i="1"/>
          </a:p>
        </p:txBody>
      </p:sp>
      <p:pic>
        <p:nvPicPr>
          <p:cNvPr id="5" name="Picture 4">
            <a:extLst>
              <a:ext uri="{FF2B5EF4-FFF2-40B4-BE49-F238E27FC236}">
                <a16:creationId xmlns:a16="http://schemas.microsoft.com/office/drawing/2014/main" id="{24A74B15-7E45-F886-1C0A-DD6775E045D1}"/>
              </a:ext>
            </a:extLst>
          </p:cNvPr>
          <p:cNvPicPr>
            <a:picLocks noChangeAspect="1"/>
          </p:cNvPicPr>
          <p:nvPr/>
        </p:nvPicPr>
        <p:blipFill>
          <a:blip r:embed="rId3"/>
          <a:stretch>
            <a:fillRect/>
          </a:stretch>
        </p:blipFill>
        <p:spPr>
          <a:xfrm>
            <a:off x="588613" y="2380111"/>
            <a:ext cx="11014773" cy="3140829"/>
          </a:xfrm>
          <a:prstGeom prst="rect">
            <a:avLst/>
          </a:prstGeom>
        </p:spPr>
      </p:pic>
    </p:spTree>
    <p:extLst>
      <p:ext uri="{BB962C8B-B14F-4D97-AF65-F5344CB8AC3E}">
        <p14:creationId xmlns:p14="http://schemas.microsoft.com/office/powerpoint/2010/main" val="31439033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TẠO DATABASE MONGODB</a:t>
            </a:r>
            <a:endParaRPr/>
          </a:p>
        </p:txBody>
      </p:sp>
      <p:sp>
        <p:nvSpPr>
          <p:cNvPr id="3" name="Text Placeholder 2">
            <a:extLst>
              <a:ext uri="{FF2B5EF4-FFF2-40B4-BE49-F238E27FC236}">
                <a16:creationId xmlns:a16="http://schemas.microsoft.com/office/drawing/2014/main" id="{AA7639F0-A4F3-A16E-E2DA-A6369791F9F1}"/>
              </a:ext>
            </a:extLst>
          </p:cNvPr>
          <p:cNvSpPr>
            <a:spLocks noGrp="1"/>
          </p:cNvSpPr>
          <p:nvPr>
            <p:ph type="body" idx="1"/>
          </p:nvPr>
        </p:nvSpPr>
        <p:spPr>
          <a:xfrm>
            <a:off x="609600" y="1066800"/>
            <a:ext cx="11074400" cy="2578926"/>
          </a:xfrm>
        </p:spPr>
        <p:txBody>
          <a:bodyPr/>
          <a:lstStyle/>
          <a:p>
            <a:pPr algn="just"/>
            <a:r>
              <a:rPr lang="en-US"/>
              <a:t>Bước 3: Tạo database theo các bước dưới đây</a:t>
            </a:r>
            <a:endParaRPr lang="vi-VN" b="1" i="1"/>
          </a:p>
        </p:txBody>
      </p:sp>
      <p:pic>
        <p:nvPicPr>
          <p:cNvPr id="12" name="Picture 11">
            <a:extLst>
              <a:ext uri="{FF2B5EF4-FFF2-40B4-BE49-F238E27FC236}">
                <a16:creationId xmlns:a16="http://schemas.microsoft.com/office/drawing/2014/main" id="{B2B31EF9-2C18-CC50-F667-D4C4432787DC}"/>
              </a:ext>
            </a:extLst>
          </p:cNvPr>
          <p:cNvPicPr>
            <a:picLocks noChangeAspect="1"/>
          </p:cNvPicPr>
          <p:nvPr/>
        </p:nvPicPr>
        <p:blipFill>
          <a:blip r:embed="rId3"/>
          <a:stretch>
            <a:fillRect/>
          </a:stretch>
        </p:blipFill>
        <p:spPr>
          <a:xfrm>
            <a:off x="609600" y="2103119"/>
            <a:ext cx="10873150" cy="3850299"/>
          </a:xfrm>
          <a:prstGeom prst="rect">
            <a:avLst/>
          </a:prstGeom>
        </p:spPr>
      </p:pic>
    </p:spTree>
    <p:extLst>
      <p:ext uri="{BB962C8B-B14F-4D97-AF65-F5344CB8AC3E}">
        <p14:creationId xmlns:p14="http://schemas.microsoft.com/office/powerpoint/2010/main" val="236473552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TẠO DATABASE MONGODB</a:t>
            </a:r>
            <a:endParaRPr/>
          </a:p>
        </p:txBody>
      </p:sp>
      <p:pic>
        <p:nvPicPr>
          <p:cNvPr id="6" name="Picture 5">
            <a:extLst>
              <a:ext uri="{FF2B5EF4-FFF2-40B4-BE49-F238E27FC236}">
                <a16:creationId xmlns:a16="http://schemas.microsoft.com/office/drawing/2014/main" id="{5AE1206F-3151-334B-87F7-01E68F665B07}"/>
              </a:ext>
            </a:extLst>
          </p:cNvPr>
          <p:cNvPicPr>
            <a:picLocks noChangeAspect="1"/>
          </p:cNvPicPr>
          <p:nvPr/>
        </p:nvPicPr>
        <p:blipFill>
          <a:blip r:embed="rId3"/>
          <a:stretch>
            <a:fillRect/>
          </a:stretch>
        </p:blipFill>
        <p:spPr>
          <a:xfrm>
            <a:off x="2604666" y="883920"/>
            <a:ext cx="6982667" cy="3015032"/>
          </a:xfrm>
          <a:prstGeom prst="rect">
            <a:avLst/>
          </a:prstGeom>
        </p:spPr>
      </p:pic>
      <p:pic>
        <p:nvPicPr>
          <p:cNvPr id="8" name="Picture 7">
            <a:extLst>
              <a:ext uri="{FF2B5EF4-FFF2-40B4-BE49-F238E27FC236}">
                <a16:creationId xmlns:a16="http://schemas.microsoft.com/office/drawing/2014/main" id="{2812E766-8635-DC6C-7D78-BD250701BD41}"/>
              </a:ext>
            </a:extLst>
          </p:cNvPr>
          <p:cNvPicPr>
            <a:picLocks noChangeAspect="1"/>
          </p:cNvPicPr>
          <p:nvPr/>
        </p:nvPicPr>
        <p:blipFill>
          <a:blip r:embed="rId4"/>
          <a:stretch>
            <a:fillRect/>
          </a:stretch>
        </p:blipFill>
        <p:spPr>
          <a:xfrm>
            <a:off x="2604666" y="3898952"/>
            <a:ext cx="6982667" cy="2845353"/>
          </a:xfrm>
          <a:prstGeom prst="rect">
            <a:avLst/>
          </a:prstGeom>
        </p:spPr>
      </p:pic>
    </p:spTree>
    <p:extLst>
      <p:ext uri="{BB962C8B-B14F-4D97-AF65-F5344CB8AC3E}">
        <p14:creationId xmlns:p14="http://schemas.microsoft.com/office/powerpoint/2010/main" val="121782537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p:nvPr/>
        </p:nvSpPr>
        <p:spPr>
          <a:xfrm>
            <a:off x="3719335" y="2862857"/>
            <a:ext cx="7786865"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400" b="1" i="0" u="none" strike="noStrike" cap="small">
                <a:solidFill>
                  <a:srgbClr val="F2700E"/>
                </a:solidFill>
                <a:latin typeface="Times New Roman"/>
                <a:ea typeface="Times New Roman"/>
                <a:cs typeface="Times New Roman"/>
                <a:sym typeface="Times New Roman"/>
              </a:rPr>
              <a:t>Tạo dự án và cấu hình dự án</a:t>
            </a:r>
            <a:endParaRPr sz="4400" b="0" i="0" u="none" strike="noStrike" cap="none">
              <a:solidFill>
                <a:srgbClr val="F2700E"/>
              </a:solidFill>
              <a:latin typeface="Times New Roman"/>
              <a:ea typeface="Times New Roman"/>
              <a:cs typeface="Times New Roman"/>
              <a:sym typeface="Times New Roman"/>
            </a:endParaRPr>
          </a:p>
        </p:txBody>
      </p:sp>
      <p:cxnSp>
        <p:nvCxnSpPr>
          <p:cNvPr id="132" name="Google Shape;132;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3" name="Google Shape;133;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
        <p:nvSpPr>
          <p:cNvPr id="134" name="Google Shape;134;p5"/>
          <p:cNvSpPr txBox="1"/>
          <p:nvPr/>
        </p:nvSpPr>
        <p:spPr>
          <a:xfrm>
            <a:off x="3581400" y="3978534"/>
            <a:ext cx="7924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Times New Roman"/>
                <a:ea typeface="Times New Roman"/>
                <a:cs typeface="Times New Roman"/>
                <a:sym typeface="Times New Roman"/>
              </a:rPr>
              <a:t>…</a:t>
            </a:r>
            <a:endParaRPr/>
          </a:p>
        </p:txBody>
      </p:sp>
    </p:spTree>
    <p:extLst>
      <p:ext uri="{BB962C8B-B14F-4D97-AF65-F5344CB8AC3E}">
        <p14:creationId xmlns:p14="http://schemas.microsoft.com/office/powerpoint/2010/main" val="3141896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tạo dự án nodejs</a:t>
            </a:r>
            <a:endParaRPr/>
          </a:p>
        </p:txBody>
      </p:sp>
      <p:sp>
        <p:nvSpPr>
          <p:cNvPr id="4" name="Text Placeholder 3">
            <a:extLst>
              <a:ext uri="{FF2B5EF4-FFF2-40B4-BE49-F238E27FC236}">
                <a16:creationId xmlns:a16="http://schemas.microsoft.com/office/drawing/2014/main" id="{090ECA0D-5584-E4CC-246B-1BB50523F119}"/>
              </a:ext>
            </a:extLst>
          </p:cNvPr>
          <p:cNvSpPr>
            <a:spLocks noGrp="1"/>
          </p:cNvSpPr>
          <p:nvPr>
            <p:ph type="body" idx="1"/>
          </p:nvPr>
        </p:nvSpPr>
        <p:spPr>
          <a:xfrm>
            <a:off x="609600" y="1066799"/>
            <a:ext cx="11125200" cy="5412377"/>
          </a:xfrm>
        </p:spPr>
        <p:txBody>
          <a:bodyPr>
            <a:normAutofit/>
          </a:bodyPr>
          <a:lstStyle/>
          <a:p>
            <a:pPr>
              <a:lnSpc>
                <a:spcPct val="150000"/>
              </a:lnSpc>
            </a:pPr>
            <a:r>
              <a:rPr lang="en-US" sz="2200">
                <a:latin typeface="Tahoma" panose="020B0604030504040204" pitchFamily="34" charset="0"/>
                <a:ea typeface="Tahoma" panose="020B0604030504040204" pitchFamily="34" charset="0"/>
                <a:cs typeface="Tahoma" panose="020B0604030504040204" pitchFamily="34" charset="0"/>
              </a:rPr>
              <a:t>Tạo thư mục chứa các dự án, sau đó click vào đường dẫn, gõ cmd và nhấn enter để cửa sổ cmd</a:t>
            </a:r>
          </a:p>
          <a:p>
            <a:pPr>
              <a:lnSpc>
                <a:spcPct val="150000"/>
              </a:lnSpc>
            </a:pPr>
            <a:r>
              <a:rPr lang="en-US" sz="2200">
                <a:latin typeface="Tahoma" panose="020B0604030504040204" pitchFamily="34" charset="0"/>
                <a:ea typeface="Tahoma" panose="020B0604030504040204" pitchFamily="34" charset="0"/>
                <a:cs typeface="Tahoma" panose="020B0604030504040204" pitchFamily="34" charset="0"/>
              </a:rPr>
              <a:t>Tiếp tục gõ lệnh </a:t>
            </a:r>
            <a:r>
              <a:rPr lang="en-US" sz="2200" b="1">
                <a:latin typeface="Tahoma" panose="020B0604030504040204" pitchFamily="34" charset="0"/>
                <a:ea typeface="Tahoma" panose="020B0604030504040204" pitchFamily="34" charset="0"/>
                <a:cs typeface="Tahoma" panose="020B0604030504040204" pitchFamily="34" charset="0"/>
              </a:rPr>
              <a:t>code . </a:t>
            </a:r>
            <a:r>
              <a:rPr lang="en-US" sz="2200">
                <a:latin typeface="Tahoma" panose="020B0604030504040204" pitchFamily="34" charset="0"/>
                <a:ea typeface="Tahoma" panose="020B0604030504040204" pitchFamily="34" charset="0"/>
                <a:cs typeface="Tahoma" panose="020B0604030504040204" pitchFamily="34" charset="0"/>
              </a:rPr>
              <a:t>để mở </a:t>
            </a:r>
            <a:r>
              <a:rPr lang="en-US" sz="2200" b="1">
                <a:solidFill>
                  <a:srgbClr val="0070C0"/>
                </a:solidFill>
                <a:latin typeface="Tahoma" panose="020B0604030504040204" pitchFamily="34" charset="0"/>
                <a:ea typeface="Tahoma" panose="020B0604030504040204" pitchFamily="34" charset="0"/>
                <a:cs typeface="Tahoma" panose="020B0604030504040204" pitchFamily="34" charset="0"/>
              </a:rPr>
              <a:t>Visual Studio Code (VS Code)</a:t>
            </a:r>
          </a:p>
        </p:txBody>
      </p:sp>
      <p:pic>
        <p:nvPicPr>
          <p:cNvPr id="8" name="Picture 7">
            <a:extLst>
              <a:ext uri="{FF2B5EF4-FFF2-40B4-BE49-F238E27FC236}">
                <a16:creationId xmlns:a16="http://schemas.microsoft.com/office/drawing/2014/main" id="{CC7698ED-80A5-0919-FAEF-D629B818B25A}"/>
              </a:ext>
            </a:extLst>
          </p:cNvPr>
          <p:cNvPicPr>
            <a:picLocks noChangeAspect="1"/>
          </p:cNvPicPr>
          <p:nvPr/>
        </p:nvPicPr>
        <p:blipFill>
          <a:blip r:embed="rId3"/>
          <a:stretch>
            <a:fillRect/>
          </a:stretch>
        </p:blipFill>
        <p:spPr>
          <a:xfrm>
            <a:off x="1008062" y="3064963"/>
            <a:ext cx="4784143" cy="2340157"/>
          </a:xfrm>
          <a:prstGeom prst="rect">
            <a:avLst/>
          </a:prstGeom>
        </p:spPr>
      </p:pic>
      <p:pic>
        <p:nvPicPr>
          <p:cNvPr id="10" name="Picture 9">
            <a:extLst>
              <a:ext uri="{FF2B5EF4-FFF2-40B4-BE49-F238E27FC236}">
                <a16:creationId xmlns:a16="http://schemas.microsoft.com/office/drawing/2014/main" id="{321E0ED8-ECCD-59AC-977F-9A0AA08418EE}"/>
              </a:ext>
            </a:extLst>
          </p:cNvPr>
          <p:cNvPicPr>
            <a:picLocks noChangeAspect="1"/>
          </p:cNvPicPr>
          <p:nvPr/>
        </p:nvPicPr>
        <p:blipFill>
          <a:blip r:embed="rId4"/>
          <a:stretch>
            <a:fillRect/>
          </a:stretch>
        </p:blipFill>
        <p:spPr>
          <a:xfrm>
            <a:off x="6544945" y="3064963"/>
            <a:ext cx="5268913" cy="2452923"/>
          </a:xfrm>
          <a:prstGeom prst="rect">
            <a:avLst/>
          </a:prstGeom>
        </p:spPr>
      </p:pic>
    </p:spTree>
    <p:extLst>
      <p:ext uri="{BB962C8B-B14F-4D97-AF65-F5344CB8AC3E}">
        <p14:creationId xmlns:p14="http://schemas.microsoft.com/office/powerpoint/2010/main" val="138445775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tạo dự án nodejs</a:t>
            </a:r>
            <a:endParaRPr/>
          </a:p>
        </p:txBody>
      </p:sp>
      <p:sp>
        <p:nvSpPr>
          <p:cNvPr id="4" name="Text Placeholder 3">
            <a:extLst>
              <a:ext uri="{FF2B5EF4-FFF2-40B4-BE49-F238E27FC236}">
                <a16:creationId xmlns:a16="http://schemas.microsoft.com/office/drawing/2014/main" id="{090ECA0D-5584-E4CC-246B-1BB50523F119}"/>
              </a:ext>
            </a:extLst>
          </p:cNvPr>
          <p:cNvSpPr>
            <a:spLocks noGrp="1"/>
          </p:cNvSpPr>
          <p:nvPr>
            <p:ph type="body" idx="1"/>
          </p:nvPr>
        </p:nvSpPr>
        <p:spPr>
          <a:xfrm>
            <a:off x="609600" y="1066799"/>
            <a:ext cx="11125200" cy="5412377"/>
          </a:xfrm>
        </p:spPr>
        <p:txBody>
          <a:bodyPr>
            <a:normAutofit/>
          </a:bodyPr>
          <a:lstStyle/>
          <a:p>
            <a:pPr>
              <a:lnSpc>
                <a:spcPct val="150000"/>
              </a:lnSpc>
            </a:pPr>
            <a:r>
              <a:rPr lang="en-US" sz="2200">
                <a:latin typeface="Tahoma" panose="020B0604030504040204" pitchFamily="34" charset="0"/>
                <a:ea typeface="Tahoma" panose="020B0604030504040204" pitchFamily="34" charset="0"/>
                <a:cs typeface="Tahoma" panose="020B0604030504040204" pitchFamily="34" charset="0"/>
              </a:rPr>
              <a:t>Nhấn tổ hợp phím </a:t>
            </a:r>
            <a:r>
              <a:rPr lang="en-US" sz="2200" b="1">
                <a:latin typeface="Tahoma" panose="020B0604030504040204" pitchFamily="34" charset="0"/>
                <a:ea typeface="Tahoma" panose="020B0604030504040204" pitchFamily="34" charset="0"/>
                <a:cs typeface="Tahoma" panose="020B0604030504040204" pitchFamily="34" charset="0"/>
              </a:rPr>
              <a:t>Ctrl + ` </a:t>
            </a:r>
            <a:r>
              <a:rPr lang="en-US" sz="2200">
                <a:latin typeface="Tahoma" panose="020B0604030504040204" pitchFamily="34" charset="0"/>
                <a:ea typeface="Tahoma" panose="020B0604030504040204" pitchFamily="34" charset="0"/>
                <a:cs typeface="Tahoma" panose="020B0604030504040204" pitchFamily="34" charset="0"/>
              </a:rPr>
              <a:t>để xuất hiện Terminal trong VS Code</a:t>
            </a:r>
          </a:p>
          <a:p>
            <a:pPr>
              <a:lnSpc>
                <a:spcPct val="150000"/>
              </a:lnSpc>
            </a:pPr>
            <a:r>
              <a:rPr lang="en-US" sz="2200">
                <a:latin typeface="Tahoma" panose="020B0604030504040204" pitchFamily="34" charset="0"/>
                <a:ea typeface="Tahoma" panose="020B0604030504040204" pitchFamily="34" charset="0"/>
                <a:cs typeface="Tahoma" panose="020B0604030504040204" pitchFamily="34" charset="0"/>
              </a:rPr>
              <a:t>Gõ lệnh </a:t>
            </a:r>
            <a:r>
              <a:rPr lang="en-US" sz="2200" b="1">
                <a:latin typeface="Tahoma" panose="020B0604030504040204" pitchFamily="34" charset="0"/>
                <a:ea typeface="Tahoma" panose="020B0604030504040204" pitchFamily="34" charset="0"/>
                <a:cs typeface="Tahoma" panose="020B0604030504040204" pitchFamily="34" charset="0"/>
              </a:rPr>
              <a:t>express --view=hbs &lt;Tên dự án&gt; </a:t>
            </a:r>
            <a:r>
              <a:rPr lang="en-US" sz="2200">
                <a:latin typeface="Tahoma" panose="020B0604030504040204" pitchFamily="34" charset="0"/>
                <a:ea typeface="Tahoma" panose="020B0604030504040204" pitchFamily="34" charset="0"/>
                <a:cs typeface="Tahoma" panose="020B0604030504040204" pitchFamily="34" charset="0"/>
              </a:rPr>
              <a:t>để tạo dự án bằng Express với </a:t>
            </a:r>
            <a:br>
              <a:rPr lang="en-US" sz="2200">
                <a:latin typeface="Tahoma" panose="020B0604030504040204" pitchFamily="34" charset="0"/>
                <a:ea typeface="Tahoma" panose="020B0604030504040204" pitchFamily="34" charset="0"/>
                <a:cs typeface="Tahoma" panose="020B0604030504040204" pitchFamily="34" charset="0"/>
              </a:rPr>
            </a:br>
            <a:r>
              <a:rPr lang="en-US" sz="2200">
                <a:latin typeface="Tahoma" panose="020B0604030504040204" pitchFamily="34" charset="0"/>
                <a:ea typeface="Tahoma" panose="020B0604030504040204" pitchFamily="34" charset="0"/>
                <a:cs typeface="Tahoma" panose="020B0604030504040204" pitchFamily="34" charset="0"/>
              </a:rPr>
              <a:t>view </a:t>
            </a:r>
            <a:r>
              <a:rPr lang="en-US" sz="2200" b="1">
                <a:latin typeface="Tahoma" panose="020B0604030504040204" pitchFamily="34" charset="0"/>
                <a:ea typeface="Tahoma" panose="020B0604030504040204" pitchFamily="34" charset="0"/>
                <a:cs typeface="Tahoma" panose="020B0604030504040204" pitchFamily="34" charset="0"/>
              </a:rPr>
              <a:t>hbs</a:t>
            </a:r>
          </a:p>
        </p:txBody>
      </p:sp>
      <p:pic>
        <p:nvPicPr>
          <p:cNvPr id="9" name="Picture 8">
            <a:extLst>
              <a:ext uri="{FF2B5EF4-FFF2-40B4-BE49-F238E27FC236}">
                <a16:creationId xmlns:a16="http://schemas.microsoft.com/office/drawing/2014/main" id="{4D78DE4D-522F-A3E8-7169-0A6005034B9F}"/>
              </a:ext>
            </a:extLst>
          </p:cNvPr>
          <p:cNvPicPr>
            <a:picLocks noChangeAspect="1"/>
          </p:cNvPicPr>
          <p:nvPr/>
        </p:nvPicPr>
        <p:blipFill>
          <a:blip r:embed="rId3"/>
          <a:stretch>
            <a:fillRect/>
          </a:stretch>
        </p:blipFill>
        <p:spPr>
          <a:xfrm>
            <a:off x="4222359" y="2556471"/>
            <a:ext cx="6669162" cy="3922705"/>
          </a:xfrm>
          <a:prstGeom prst="rect">
            <a:avLst/>
          </a:prstGeom>
        </p:spPr>
      </p:pic>
    </p:spTree>
    <p:extLst>
      <p:ext uri="{BB962C8B-B14F-4D97-AF65-F5344CB8AC3E}">
        <p14:creationId xmlns:p14="http://schemas.microsoft.com/office/powerpoint/2010/main" val="181542944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cài đặt nodemon</a:t>
            </a:r>
            <a:endParaRPr/>
          </a:p>
        </p:txBody>
      </p:sp>
      <p:sp>
        <p:nvSpPr>
          <p:cNvPr id="4" name="Text Placeholder 3">
            <a:extLst>
              <a:ext uri="{FF2B5EF4-FFF2-40B4-BE49-F238E27FC236}">
                <a16:creationId xmlns:a16="http://schemas.microsoft.com/office/drawing/2014/main" id="{090ECA0D-5584-E4CC-246B-1BB50523F119}"/>
              </a:ext>
            </a:extLst>
          </p:cNvPr>
          <p:cNvSpPr>
            <a:spLocks noGrp="1"/>
          </p:cNvSpPr>
          <p:nvPr>
            <p:ph type="body" idx="1"/>
          </p:nvPr>
        </p:nvSpPr>
        <p:spPr>
          <a:xfrm>
            <a:off x="609600" y="1066799"/>
            <a:ext cx="11125200" cy="5412377"/>
          </a:xfrm>
        </p:spPr>
        <p:txBody>
          <a:bodyPr>
            <a:normAutofit/>
          </a:bodyPr>
          <a:lstStyle/>
          <a:p>
            <a:pPr>
              <a:lnSpc>
                <a:spcPct val="150000"/>
              </a:lnSpc>
            </a:pPr>
            <a:r>
              <a:rPr lang="en-US" sz="2200">
                <a:latin typeface="Tahoma" panose="020B0604030504040204" pitchFamily="34" charset="0"/>
                <a:ea typeface="Tahoma" panose="020B0604030504040204" pitchFamily="34" charset="0"/>
                <a:cs typeface="Tahoma" panose="020B0604030504040204" pitchFamily="34" charset="0"/>
              </a:rPr>
              <a:t>Tiếp theo gõ lệnh cd &lt;Tên dự án vừa tạo&gt; để truy cập vào folder dự án vừa tạo</a:t>
            </a:r>
          </a:p>
          <a:p>
            <a:pPr>
              <a:lnSpc>
                <a:spcPct val="150000"/>
              </a:lnSpc>
            </a:pPr>
            <a:r>
              <a:rPr lang="en-US" sz="2200">
                <a:latin typeface="Tahoma" panose="020B0604030504040204" pitchFamily="34" charset="0"/>
                <a:ea typeface="Tahoma" panose="020B0604030504040204" pitchFamily="34" charset="0"/>
                <a:cs typeface="Tahoma" panose="020B0604030504040204" pitchFamily="34" charset="0"/>
              </a:rPr>
              <a:t>Gõ câu lệnh </a:t>
            </a:r>
            <a:r>
              <a:rPr lang="en-US" sz="2200" b="1">
                <a:latin typeface="Tahoma" panose="020B0604030504040204" pitchFamily="34" charset="0"/>
                <a:ea typeface="Tahoma" panose="020B0604030504040204" pitchFamily="34" charset="0"/>
                <a:cs typeface="Tahoma" panose="020B0604030504040204" pitchFamily="34" charset="0"/>
              </a:rPr>
              <a:t>npm i nodemon </a:t>
            </a:r>
            <a:r>
              <a:rPr lang="en-US" sz="2200">
                <a:latin typeface="Tahoma" panose="020B0604030504040204" pitchFamily="34" charset="0"/>
                <a:ea typeface="Tahoma" panose="020B0604030504040204" pitchFamily="34" charset="0"/>
                <a:cs typeface="Tahoma" panose="020B0604030504040204" pitchFamily="34" charset="0"/>
              </a:rPr>
              <a:t>để cài đặt thư viện nodemon</a:t>
            </a:r>
          </a:p>
        </p:txBody>
      </p:sp>
      <p:pic>
        <p:nvPicPr>
          <p:cNvPr id="8" name="Picture 7">
            <a:extLst>
              <a:ext uri="{FF2B5EF4-FFF2-40B4-BE49-F238E27FC236}">
                <a16:creationId xmlns:a16="http://schemas.microsoft.com/office/drawing/2014/main" id="{05F29266-2339-3D05-2125-599B986E6E25}"/>
              </a:ext>
            </a:extLst>
          </p:cNvPr>
          <p:cNvPicPr>
            <a:picLocks noChangeAspect="1"/>
          </p:cNvPicPr>
          <p:nvPr/>
        </p:nvPicPr>
        <p:blipFill>
          <a:blip r:embed="rId3"/>
          <a:stretch>
            <a:fillRect/>
          </a:stretch>
        </p:blipFill>
        <p:spPr>
          <a:xfrm>
            <a:off x="1744710" y="2555134"/>
            <a:ext cx="8852013" cy="3479906"/>
          </a:xfrm>
          <a:prstGeom prst="rect">
            <a:avLst/>
          </a:prstGeom>
        </p:spPr>
      </p:pic>
    </p:spTree>
    <p:extLst>
      <p:ext uri="{BB962C8B-B14F-4D97-AF65-F5344CB8AC3E}">
        <p14:creationId xmlns:p14="http://schemas.microsoft.com/office/powerpoint/2010/main" val="206302897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KIỂM TRA THƯ VIỆN ĐÃ CÀI ĐẶT</a:t>
            </a:r>
            <a:endParaRPr/>
          </a:p>
        </p:txBody>
      </p:sp>
      <p:sp>
        <p:nvSpPr>
          <p:cNvPr id="4" name="Text Placeholder 3">
            <a:extLst>
              <a:ext uri="{FF2B5EF4-FFF2-40B4-BE49-F238E27FC236}">
                <a16:creationId xmlns:a16="http://schemas.microsoft.com/office/drawing/2014/main" id="{090ECA0D-5584-E4CC-246B-1BB50523F119}"/>
              </a:ext>
            </a:extLst>
          </p:cNvPr>
          <p:cNvSpPr>
            <a:spLocks noGrp="1"/>
          </p:cNvSpPr>
          <p:nvPr>
            <p:ph type="body" idx="1"/>
          </p:nvPr>
        </p:nvSpPr>
        <p:spPr>
          <a:xfrm>
            <a:off x="609600" y="1066799"/>
            <a:ext cx="11125200" cy="5412377"/>
          </a:xfrm>
        </p:spPr>
        <p:txBody>
          <a:bodyPr>
            <a:normAutofit/>
          </a:bodyPr>
          <a:lstStyle/>
          <a:p>
            <a:pPr>
              <a:lnSpc>
                <a:spcPct val="150000"/>
              </a:lnSpc>
            </a:pPr>
            <a:r>
              <a:rPr lang="en-US" sz="2200">
                <a:latin typeface="Tahoma" panose="020B0604030504040204" pitchFamily="34" charset="0"/>
                <a:ea typeface="Tahoma" panose="020B0604030504040204" pitchFamily="34" charset="0"/>
                <a:cs typeface="Tahoma" panose="020B0604030504040204" pitchFamily="34" charset="0"/>
              </a:rPr>
              <a:t>Tại package.json, kiểm tra các thư viện cài đặt trong dự án</a:t>
            </a:r>
            <a:endParaRPr lang="en-US" sz="2200" b="1">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57EB3D07-1771-7C9A-292C-7806D2909483}"/>
              </a:ext>
            </a:extLst>
          </p:cNvPr>
          <p:cNvPicPr>
            <a:picLocks noChangeAspect="1"/>
          </p:cNvPicPr>
          <p:nvPr/>
        </p:nvPicPr>
        <p:blipFill>
          <a:blip r:embed="rId3"/>
          <a:stretch>
            <a:fillRect/>
          </a:stretch>
        </p:blipFill>
        <p:spPr>
          <a:xfrm>
            <a:off x="2281859" y="2153739"/>
            <a:ext cx="7628281" cy="4176122"/>
          </a:xfrm>
          <a:prstGeom prst="rect">
            <a:avLst/>
          </a:prstGeom>
        </p:spPr>
      </p:pic>
    </p:spTree>
    <p:extLst>
      <p:ext uri="{BB962C8B-B14F-4D97-AF65-F5344CB8AC3E}">
        <p14:creationId xmlns:p14="http://schemas.microsoft.com/office/powerpoint/2010/main" val="404278153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cấu hình dự án</a:t>
            </a:r>
            <a:endParaRPr/>
          </a:p>
        </p:txBody>
      </p:sp>
      <p:sp>
        <p:nvSpPr>
          <p:cNvPr id="4" name="Text Placeholder 3">
            <a:extLst>
              <a:ext uri="{FF2B5EF4-FFF2-40B4-BE49-F238E27FC236}">
                <a16:creationId xmlns:a16="http://schemas.microsoft.com/office/drawing/2014/main" id="{090ECA0D-5584-E4CC-246B-1BB50523F119}"/>
              </a:ext>
            </a:extLst>
          </p:cNvPr>
          <p:cNvSpPr>
            <a:spLocks noGrp="1"/>
          </p:cNvSpPr>
          <p:nvPr>
            <p:ph type="body" idx="1"/>
          </p:nvPr>
        </p:nvSpPr>
        <p:spPr>
          <a:xfrm>
            <a:off x="609600" y="1066799"/>
            <a:ext cx="11125200" cy="5412377"/>
          </a:xfrm>
        </p:spPr>
        <p:txBody>
          <a:bodyPr>
            <a:normAutofit/>
          </a:bodyPr>
          <a:lstStyle/>
          <a:p>
            <a:pPr>
              <a:lnSpc>
                <a:spcPct val="150000"/>
              </a:lnSpc>
            </a:pPr>
            <a:r>
              <a:rPr lang="en-US" sz="2200">
                <a:latin typeface="Tahoma" panose="020B0604030504040204" pitchFamily="34" charset="0"/>
                <a:ea typeface="Tahoma" panose="020B0604030504040204" pitchFamily="34" charset="0"/>
                <a:cs typeface="Tahoma" panose="020B0604030504040204" pitchFamily="34" charset="0"/>
              </a:rPr>
              <a:t>Mở file package.json, tại “scripts” thêm dòng code:</a:t>
            </a:r>
            <a:br>
              <a:rPr lang="en-US" sz="2200">
                <a:latin typeface="Tahoma" panose="020B0604030504040204" pitchFamily="34" charset="0"/>
                <a:ea typeface="Tahoma" panose="020B0604030504040204" pitchFamily="34" charset="0"/>
                <a:cs typeface="Tahoma" panose="020B0604030504040204" pitchFamily="34" charset="0"/>
              </a:rPr>
            </a:br>
            <a:r>
              <a:rPr lang="en-US" sz="2200" b="1">
                <a:latin typeface="Tahoma" panose="020B0604030504040204" pitchFamily="34" charset="0"/>
                <a:ea typeface="Tahoma" panose="020B0604030504040204" pitchFamily="34" charset="0"/>
                <a:cs typeface="Tahoma" panose="020B0604030504040204" pitchFamily="34" charset="0"/>
              </a:rPr>
              <a:t>“dev”: “nodemon .bin/www”</a:t>
            </a:r>
          </a:p>
        </p:txBody>
      </p:sp>
      <p:pic>
        <p:nvPicPr>
          <p:cNvPr id="8" name="Picture 7">
            <a:extLst>
              <a:ext uri="{FF2B5EF4-FFF2-40B4-BE49-F238E27FC236}">
                <a16:creationId xmlns:a16="http://schemas.microsoft.com/office/drawing/2014/main" id="{A8AB42E6-019D-A4C2-EEBF-E1ACC4969832}"/>
              </a:ext>
            </a:extLst>
          </p:cNvPr>
          <p:cNvPicPr>
            <a:picLocks noChangeAspect="1"/>
          </p:cNvPicPr>
          <p:nvPr/>
        </p:nvPicPr>
        <p:blipFill>
          <a:blip r:embed="rId3"/>
          <a:stretch>
            <a:fillRect/>
          </a:stretch>
        </p:blipFill>
        <p:spPr>
          <a:xfrm>
            <a:off x="1206211" y="2448560"/>
            <a:ext cx="9920718" cy="3870960"/>
          </a:xfrm>
          <a:prstGeom prst="rect">
            <a:avLst/>
          </a:prstGeom>
        </p:spPr>
      </p:pic>
    </p:spTree>
    <p:extLst>
      <p:ext uri="{BB962C8B-B14F-4D97-AF65-F5344CB8AC3E}">
        <p14:creationId xmlns:p14="http://schemas.microsoft.com/office/powerpoint/2010/main" val="272460238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cấu hình dự án</a:t>
            </a:r>
            <a:endParaRPr/>
          </a:p>
        </p:txBody>
      </p:sp>
      <p:sp>
        <p:nvSpPr>
          <p:cNvPr id="4" name="Text Placeholder 3">
            <a:extLst>
              <a:ext uri="{FF2B5EF4-FFF2-40B4-BE49-F238E27FC236}">
                <a16:creationId xmlns:a16="http://schemas.microsoft.com/office/drawing/2014/main" id="{090ECA0D-5584-E4CC-246B-1BB50523F119}"/>
              </a:ext>
            </a:extLst>
          </p:cNvPr>
          <p:cNvSpPr>
            <a:spLocks noGrp="1"/>
          </p:cNvSpPr>
          <p:nvPr>
            <p:ph type="body" idx="1"/>
          </p:nvPr>
        </p:nvSpPr>
        <p:spPr>
          <a:xfrm>
            <a:off x="609600" y="1066799"/>
            <a:ext cx="11125200" cy="5412377"/>
          </a:xfrm>
        </p:spPr>
        <p:txBody>
          <a:bodyPr>
            <a:normAutofit/>
          </a:bodyPr>
          <a:lstStyle/>
          <a:p>
            <a:pPr>
              <a:lnSpc>
                <a:spcPct val="150000"/>
              </a:lnSpc>
            </a:pPr>
            <a:r>
              <a:rPr lang="en-US" sz="2200">
                <a:latin typeface="Tahoma" panose="020B0604030504040204" pitchFamily="34" charset="0"/>
                <a:ea typeface="Tahoma" panose="020B0604030504040204" pitchFamily="34" charset="0"/>
                <a:cs typeface="Tahoma" panose="020B0604030504040204" pitchFamily="34" charset="0"/>
              </a:rPr>
              <a:t>Mở file </a:t>
            </a:r>
            <a:r>
              <a:rPr lang="en-US" sz="2200" b="1">
                <a:latin typeface="Tahoma" panose="020B0604030504040204" pitchFamily="34" charset="0"/>
                <a:ea typeface="Tahoma" panose="020B0604030504040204" pitchFamily="34" charset="0"/>
                <a:cs typeface="Tahoma" panose="020B0604030504040204" pitchFamily="34" charset="0"/>
              </a:rPr>
              <a:t>app.js</a:t>
            </a:r>
            <a:r>
              <a:rPr lang="en-US" sz="2200">
                <a:latin typeface="Tahoma" panose="020B0604030504040204" pitchFamily="34" charset="0"/>
                <a:ea typeface="Tahoma" panose="020B0604030504040204" pitchFamily="34" charset="0"/>
                <a:cs typeface="Tahoma" panose="020B0604030504040204" pitchFamily="34" charset="0"/>
              </a:rPr>
              <a:t>, xoá 2 dòng code dưới đây</a:t>
            </a:r>
          </a:p>
        </p:txBody>
      </p:sp>
      <p:pic>
        <p:nvPicPr>
          <p:cNvPr id="3" name="Picture 2">
            <a:extLst>
              <a:ext uri="{FF2B5EF4-FFF2-40B4-BE49-F238E27FC236}">
                <a16:creationId xmlns:a16="http://schemas.microsoft.com/office/drawing/2014/main" id="{A933E8FF-A869-B9AF-0A31-16944D618023}"/>
              </a:ext>
            </a:extLst>
          </p:cNvPr>
          <p:cNvPicPr>
            <a:picLocks noChangeAspect="1"/>
          </p:cNvPicPr>
          <p:nvPr/>
        </p:nvPicPr>
        <p:blipFill>
          <a:blip r:embed="rId3"/>
          <a:stretch>
            <a:fillRect/>
          </a:stretch>
        </p:blipFill>
        <p:spPr>
          <a:xfrm>
            <a:off x="2004071" y="1818640"/>
            <a:ext cx="8336257" cy="4555687"/>
          </a:xfrm>
          <a:prstGeom prst="rect">
            <a:avLst/>
          </a:prstGeom>
        </p:spPr>
      </p:pic>
    </p:spTree>
    <p:extLst>
      <p:ext uri="{BB962C8B-B14F-4D97-AF65-F5344CB8AC3E}">
        <p14:creationId xmlns:p14="http://schemas.microsoft.com/office/powerpoint/2010/main" val="4774063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4" descr="D:\Pictures\PNG\present.png"/>
          <p:cNvPicPr preferRelativeResize="0"/>
          <p:nvPr/>
        </p:nvPicPr>
        <p:blipFill rotWithShape="1">
          <a:blip r:embed="rId3">
            <a:alphaModFix/>
          </a:blip>
          <a:srcRect/>
          <a:stretch/>
        </p:blipFill>
        <p:spPr>
          <a:xfrm flipH="1">
            <a:off x="9620225" y="1017269"/>
            <a:ext cx="2313580" cy="5356860"/>
          </a:xfrm>
          <a:prstGeom prst="rect">
            <a:avLst/>
          </a:prstGeom>
          <a:noFill/>
          <a:ln>
            <a:noFill/>
          </a:ln>
        </p:spPr>
      </p:pic>
      <p:sp>
        <p:nvSpPr>
          <p:cNvPr id="123" name="Google Shape;123;p4"/>
          <p:cNvSpPr/>
          <p:nvPr/>
        </p:nvSpPr>
        <p:spPr>
          <a:xfrm>
            <a:off x="609600" y="1480800"/>
            <a:ext cx="8799600" cy="48438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small">
              <a:solidFill>
                <a:srgbClr val="FFFFFF"/>
              </a:solidFill>
              <a:latin typeface="Calibri"/>
              <a:ea typeface="Calibri"/>
              <a:cs typeface="Calibri"/>
              <a:sym typeface="Calibri"/>
            </a:endParaRPr>
          </a:p>
        </p:txBody>
      </p:sp>
      <p:sp>
        <p:nvSpPr>
          <p:cNvPr id="124" name="Google Shape;124;p4"/>
          <p:cNvSpPr/>
          <p:nvPr/>
        </p:nvSpPr>
        <p:spPr>
          <a:xfrm>
            <a:off x="858979" y="1066800"/>
            <a:ext cx="5334000" cy="845127"/>
          </a:xfrm>
          <a:prstGeom prst="rightArrow">
            <a:avLst>
              <a:gd name="adj1" fmla="val 100000"/>
              <a:gd name="adj2" fmla="val 50000"/>
            </a:avLst>
          </a:prstGeom>
          <a:solidFill>
            <a:srgbClr val="F2700E"/>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small">
              <a:solidFill>
                <a:srgbClr val="000000"/>
              </a:solidFill>
              <a:latin typeface="Times New Roman"/>
              <a:ea typeface="Times New Roman"/>
              <a:cs typeface="Times New Roman"/>
              <a:sym typeface="Times New Roman"/>
            </a:endParaRPr>
          </a:p>
        </p:txBody>
      </p:sp>
      <p:sp>
        <p:nvSpPr>
          <p:cNvPr id="125" name="Google Shape;125;p4"/>
          <p:cNvSpPr txBox="1"/>
          <p:nvPr/>
        </p:nvSpPr>
        <p:spPr>
          <a:xfrm>
            <a:off x="763510" y="2073600"/>
            <a:ext cx="8645690" cy="4077818"/>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F2700E"/>
              </a:buClr>
              <a:buSzPts val="3000"/>
              <a:buFont typeface="Noto Sans Symbols"/>
              <a:buChar char="◉"/>
            </a:pPr>
            <a:r>
              <a:rPr lang="vi-VN" sz="2400" b="0" i="0" u="none" strike="noStrike" cap="small">
                <a:solidFill>
                  <a:srgbClr val="FF3300"/>
                </a:solidFill>
                <a:latin typeface="Tahoma"/>
                <a:ea typeface="Tahoma"/>
                <a:cs typeface="Tahoma"/>
                <a:sym typeface="Tahoma"/>
              </a:rPr>
              <a:t>Tổng quan </a:t>
            </a:r>
            <a:r>
              <a:rPr lang="en-US" sz="2400" b="0" i="0" u="none" strike="noStrike" cap="small">
                <a:solidFill>
                  <a:srgbClr val="FF3300"/>
                </a:solidFill>
                <a:latin typeface="Tahoma"/>
                <a:ea typeface="Tahoma"/>
                <a:cs typeface="Tahoma"/>
                <a:sym typeface="Tahoma"/>
              </a:rPr>
              <a:t>nodejs và mongodb</a:t>
            </a:r>
            <a:endParaRPr lang="vi-VN" sz="2400" b="0" i="0" u="none" strike="noStrike" cap="small">
              <a:solidFill>
                <a:srgbClr val="FF3300"/>
              </a:solidFill>
              <a:latin typeface="Tahoma"/>
              <a:ea typeface="Tahoma"/>
              <a:cs typeface="Tahoma"/>
              <a:sym typeface="Tahoma"/>
            </a:endParaRPr>
          </a:p>
          <a:p>
            <a:pPr marL="457200" marR="0" lvl="0" indent="-457200" algn="l" rtl="0">
              <a:lnSpc>
                <a:spcPct val="100000"/>
              </a:lnSpc>
              <a:spcBef>
                <a:spcPts val="0"/>
              </a:spcBef>
              <a:spcAft>
                <a:spcPts val="0"/>
              </a:spcAft>
              <a:buClr>
                <a:srgbClr val="F2700E"/>
              </a:buClr>
              <a:buSzPts val="3000"/>
              <a:buFont typeface="Noto Sans Symbols"/>
              <a:buChar char="◉"/>
            </a:pPr>
            <a:r>
              <a:rPr lang="en-US" sz="2400" b="0" i="0" u="none" strike="noStrike" cap="small">
                <a:solidFill>
                  <a:srgbClr val="FF3300"/>
                </a:solidFill>
                <a:latin typeface="Tahoma"/>
                <a:ea typeface="Tahoma"/>
                <a:cs typeface="Tahoma"/>
                <a:sym typeface="Tahoma"/>
              </a:rPr>
              <a:t>Giới thiệu framework express và thư viện nodemon</a:t>
            </a:r>
          </a:p>
          <a:p>
            <a:pPr marL="457200" marR="0" lvl="0" indent="-457200" algn="l" rtl="0">
              <a:lnSpc>
                <a:spcPct val="100000"/>
              </a:lnSpc>
              <a:spcBef>
                <a:spcPts val="0"/>
              </a:spcBef>
              <a:spcAft>
                <a:spcPts val="0"/>
              </a:spcAft>
              <a:buClr>
                <a:srgbClr val="F2700E"/>
              </a:buClr>
              <a:buSzPts val="3000"/>
              <a:buFont typeface="Noto Sans Symbols"/>
              <a:buChar char="◉"/>
            </a:pPr>
            <a:r>
              <a:rPr lang="en-US" sz="2400" cap="small">
                <a:solidFill>
                  <a:srgbClr val="FF3300"/>
                </a:solidFill>
                <a:latin typeface="Tahoma"/>
                <a:ea typeface="Tahoma"/>
                <a:cs typeface="Tahoma"/>
                <a:sym typeface="Tahoma"/>
              </a:rPr>
              <a:t>Cài đặt node, express và mongodb compass</a:t>
            </a:r>
          </a:p>
          <a:p>
            <a:pPr marL="457200" marR="0" lvl="0" indent="-457200" algn="l" rtl="0">
              <a:lnSpc>
                <a:spcPct val="100000"/>
              </a:lnSpc>
              <a:spcBef>
                <a:spcPts val="0"/>
              </a:spcBef>
              <a:spcAft>
                <a:spcPts val="0"/>
              </a:spcAft>
              <a:buClr>
                <a:srgbClr val="F2700E"/>
              </a:buClr>
              <a:buSzPts val="3000"/>
              <a:buFont typeface="Noto Sans Symbols"/>
              <a:buChar char="◉"/>
            </a:pPr>
            <a:r>
              <a:rPr lang="en-US" sz="2400" b="0" i="0" u="none" strike="noStrike" cap="small">
                <a:solidFill>
                  <a:srgbClr val="FF3300"/>
                </a:solidFill>
                <a:latin typeface="Tahoma"/>
                <a:ea typeface="Tahoma"/>
                <a:cs typeface="Tahoma"/>
                <a:sym typeface="Tahoma"/>
              </a:rPr>
              <a:t>Tạo dự án và cấu hình dự án (Sử dụng express và nodemon)</a:t>
            </a:r>
            <a:endParaRPr lang="vi-VN" sz="2400" b="0" i="0" u="none" strike="noStrike" cap="small">
              <a:solidFill>
                <a:srgbClr val="FF3300"/>
              </a:solidFill>
              <a:latin typeface="Tahoma"/>
              <a:ea typeface="Tahoma"/>
              <a:cs typeface="Tahoma"/>
              <a:sym typeface="Tahoma"/>
            </a:endParaRPr>
          </a:p>
        </p:txBody>
      </p:sp>
      <p:sp>
        <p:nvSpPr>
          <p:cNvPr id="126" name="Google Shape;126;p4"/>
          <p:cNvSpPr txBox="1"/>
          <p:nvPr/>
        </p:nvSpPr>
        <p:spPr>
          <a:xfrm>
            <a:off x="874344" y="1124636"/>
            <a:ext cx="4561800" cy="6649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3600" b="1" i="0" u="none" strike="noStrike" cap="small">
                <a:solidFill>
                  <a:schemeClr val="lt1"/>
                </a:solidFill>
                <a:latin typeface="Tahoma"/>
                <a:ea typeface="Tahoma"/>
                <a:cs typeface="Tahoma"/>
                <a:sym typeface="Tahoma"/>
              </a:rPr>
              <a:t>Mục tiêu</a:t>
            </a:r>
            <a:endParaRPr sz="3600" b="1" i="0" u="none" strike="noStrike" cap="small">
              <a:solidFill>
                <a:schemeClr val="lt1"/>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CHẠY DỰ ÁN</a:t>
            </a:r>
            <a:endParaRPr/>
          </a:p>
        </p:txBody>
      </p:sp>
      <p:sp>
        <p:nvSpPr>
          <p:cNvPr id="4" name="Text Placeholder 3">
            <a:extLst>
              <a:ext uri="{FF2B5EF4-FFF2-40B4-BE49-F238E27FC236}">
                <a16:creationId xmlns:a16="http://schemas.microsoft.com/office/drawing/2014/main" id="{090ECA0D-5584-E4CC-246B-1BB50523F119}"/>
              </a:ext>
            </a:extLst>
          </p:cNvPr>
          <p:cNvSpPr>
            <a:spLocks noGrp="1"/>
          </p:cNvSpPr>
          <p:nvPr>
            <p:ph type="body" idx="1"/>
          </p:nvPr>
        </p:nvSpPr>
        <p:spPr>
          <a:xfrm>
            <a:off x="609600" y="1066799"/>
            <a:ext cx="11125200" cy="5412377"/>
          </a:xfrm>
        </p:spPr>
        <p:txBody>
          <a:bodyPr>
            <a:normAutofit/>
          </a:bodyPr>
          <a:lstStyle/>
          <a:p>
            <a:pPr>
              <a:lnSpc>
                <a:spcPct val="150000"/>
              </a:lnSpc>
            </a:pPr>
            <a:r>
              <a:rPr lang="en-US" sz="2200">
                <a:latin typeface="Tahoma" panose="020B0604030504040204" pitchFamily="34" charset="0"/>
                <a:ea typeface="Tahoma" panose="020B0604030504040204" pitchFamily="34" charset="0"/>
                <a:cs typeface="Tahoma" panose="020B0604030504040204" pitchFamily="34" charset="0"/>
              </a:rPr>
              <a:t>Mở terminal trong VS Code, gõ lệnh:</a:t>
            </a:r>
            <a:br>
              <a:rPr lang="en-US" sz="2200" b="1">
                <a:latin typeface="Tahoma" panose="020B0604030504040204" pitchFamily="34" charset="0"/>
                <a:ea typeface="Tahoma" panose="020B0604030504040204" pitchFamily="34" charset="0"/>
                <a:cs typeface="Tahoma" panose="020B0604030504040204" pitchFamily="34" charset="0"/>
              </a:rPr>
            </a:br>
            <a:r>
              <a:rPr lang="en-US" sz="2200" b="1">
                <a:latin typeface="Tahoma" panose="020B0604030504040204" pitchFamily="34" charset="0"/>
                <a:ea typeface="Tahoma" panose="020B0604030504040204" pitchFamily="34" charset="0"/>
                <a:cs typeface="Tahoma" panose="020B0604030504040204" pitchFamily="34" charset="0"/>
              </a:rPr>
              <a:t>npm run dev</a:t>
            </a:r>
          </a:p>
        </p:txBody>
      </p:sp>
      <p:pic>
        <p:nvPicPr>
          <p:cNvPr id="3" name="Picture 2">
            <a:extLst>
              <a:ext uri="{FF2B5EF4-FFF2-40B4-BE49-F238E27FC236}">
                <a16:creationId xmlns:a16="http://schemas.microsoft.com/office/drawing/2014/main" id="{62D82793-AF65-4410-E866-65724F625506}"/>
              </a:ext>
            </a:extLst>
          </p:cNvPr>
          <p:cNvPicPr>
            <a:picLocks noChangeAspect="1"/>
          </p:cNvPicPr>
          <p:nvPr/>
        </p:nvPicPr>
        <p:blipFill>
          <a:blip r:embed="rId3"/>
          <a:stretch>
            <a:fillRect/>
          </a:stretch>
        </p:blipFill>
        <p:spPr>
          <a:xfrm>
            <a:off x="1680700" y="2650406"/>
            <a:ext cx="8830599" cy="3059514"/>
          </a:xfrm>
          <a:prstGeom prst="rect">
            <a:avLst/>
          </a:prstGeom>
        </p:spPr>
      </p:pic>
    </p:spTree>
    <p:extLst>
      <p:ext uri="{BB962C8B-B14F-4D97-AF65-F5344CB8AC3E}">
        <p14:creationId xmlns:p14="http://schemas.microsoft.com/office/powerpoint/2010/main" val="298970568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CHẠY DỰ ÁN</a:t>
            </a:r>
            <a:endParaRPr/>
          </a:p>
        </p:txBody>
      </p:sp>
      <p:sp>
        <p:nvSpPr>
          <p:cNvPr id="4" name="Text Placeholder 3">
            <a:extLst>
              <a:ext uri="{FF2B5EF4-FFF2-40B4-BE49-F238E27FC236}">
                <a16:creationId xmlns:a16="http://schemas.microsoft.com/office/drawing/2014/main" id="{090ECA0D-5584-E4CC-246B-1BB50523F119}"/>
              </a:ext>
            </a:extLst>
          </p:cNvPr>
          <p:cNvSpPr>
            <a:spLocks noGrp="1"/>
          </p:cNvSpPr>
          <p:nvPr>
            <p:ph type="body" idx="1"/>
          </p:nvPr>
        </p:nvSpPr>
        <p:spPr>
          <a:xfrm>
            <a:off x="609600" y="1066799"/>
            <a:ext cx="11125200" cy="5412377"/>
          </a:xfrm>
        </p:spPr>
        <p:txBody>
          <a:bodyPr>
            <a:normAutofit/>
          </a:bodyPr>
          <a:lstStyle/>
          <a:p>
            <a:pPr>
              <a:lnSpc>
                <a:spcPct val="150000"/>
              </a:lnSpc>
            </a:pPr>
            <a:r>
              <a:rPr lang="en-US" sz="2200">
                <a:latin typeface="Tahoma" panose="020B0604030504040204" pitchFamily="34" charset="0"/>
                <a:ea typeface="Tahoma" panose="020B0604030504040204" pitchFamily="34" charset="0"/>
                <a:cs typeface="Tahoma" panose="020B0604030504040204" pitchFamily="34" charset="0"/>
              </a:rPr>
              <a:t>Mở trình duyệt và gõ địa chỉ: </a:t>
            </a:r>
            <a:r>
              <a:rPr lang="en-US" sz="2200" b="1">
                <a:latin typeface="Tahoma" panose="020B0604030504040204" pitchFamily="34" charset="0"/>
                <a:ea typeface="Tahoma" panose="020B0604030504040204" pitchFamily="34" charset="0"/>
                <a:cs typeface="Tahoma" panose="020B0604030504040204" pitchFamily="34" charset="0"/>
                <a:hlinkClick r:id="rId3"/>
              </a:rPr>
              <a:t>http://localhost:3000/</a:t>
            </a:r>
            <a:r>
              <a:rPr lang="en-US" sz="2200" b="1">
                <a:latin typeface="Tahoma" panose="020B0604030504040204" pitchFamily="34" charset="0"/>
                <a:ea typeface="Tahoma" panose="020B0604030504040204" pitchFamily="34" charset="0"/>
                <a:cs typeface="Tahoma" panose="020B0604030504040204" pitchFamily="34" charset="0"/>
              </a:rPr>
              <a:t> </a:t>
            </a:r>
            <a:r>
              <a:rPr lang="en-US" sz="2200">
                <a:latin typeface="Tahoma" panose="020B0604030504040204" pitchFamily="34" charset="0"/>
                <a:ea typeface="Tahoma" panose="020B0604030504040204" pitchFamily="34" charset="0"/>
                <a:cs typeface="Tahoma" panose="020B0604030504040204" pitchFamily="34" charset="0"/>
              </a:rPr>
              <a:t>để xem kết quả </a:t>
            </a:r>
          </a:p>
        </p:txBody>
      </p:sp>
      <p:pic>
        <p:nvPicPr>
          <p:cNvPr id="5" name="Picture 4">
            <a:extLst>
              <a:ext uri="{FF2B5EF4-FFF2-40B4-BE49-F238E27FC236}">
                <a16:creationId xmlns:a16="http://schemas.microsoft.com/office/drawing/2014/main" id="{98A93D25-7DB1-AA7C-5B28-EDBE4ADCED51}"/>
              </a:ext>
            </a:extLst>
          </p:cNvPr>
          <p:cNvPicPr>
            <a:picLocks noChangeAspect="1"/>
          </p:cNvPicPr>
          <p:nvPr/>
        </p:nvPicPr>
        <p:blipFill>
          <a:blip r:embed="rId4"/>
          <a:stretch>
            <a:fillRect/>
          </a:stretch>
        </p:blipFill>
        <p:spPr>
          <a:xfrm>
            <a:off x="2123180" y="2123304"/>
            <a:ext cx="7695029" cy="4043816"/>
          </a:xfrm>
          <a:prstGeom prst="rect">
            <a:avLst/>
          </a:prstGeom>
        </p:spPr>
      </p:pic>
    </p:spTree>
    <p:extLst>
      <p:ext uri="{BB962C8B-B14F-4D97-AF65-F5344CB8AC3E}">
        <p14:creationId xmlns:p14="http://schemas.microsoft.com/office/powerpoint/2010/main" val="275025912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idx="1"/>
          </p:nvPr>
        </p:nvSpPr>
        <p:spPr>
          <a:xfrm>
            <a:off x="2616710" y="5136932"/>
            <a:ext cx="4774690" cy="898634"/>
          </a:xfrm>
          <a:prstGeom prst="rect">
            <a:avLst/>
          </a:prstGeom>
          <a:noFill/>
          <a:ln>
            <a:noFill/>
          </a:ln>
        </p:spPr>
        <p:txBody>
          <a:bodyPr spcFirstLastPara="1" vert="horz" wrap="square" lIns="91425" tIns="45700" rIns="91425" bIns="45700" rtlCol="0" anchor="t" anchorCtr="0">
            <a:noAutofit/>
          </a:bodyPr>
          <a:lstStyle/>
          <a:p>
            <a:pPr marL="0" indent="0" algn="r">
              <a:spcBef>
                <a:spcPts val="0"/>
              </a:spcBef>
              <a:buSzPct val="100000"/>
              <a:buNone/>
            </a:pPr>
            <a:r>
              <a:rPr lang="en-US" sz="2000" dirty="0" err="1">
                <a:solidFill>
                  <a:schemeClr val="bg1"/>
                </a:solidFill>
                <a:latin typeface="Tahoma"/>
                <a:ea typeface="Tahoma"/>
                <a:cs typeface="Tahoma"/>
                <a:sym typeface="Tahoma"/>
              </a:rPr>
              <a:t>Bài tập số 4</a:t>
            </a:r>
            <a:endParaRPr lang="en-US" sz="2000" dirty="0">
              <a:solidFill>
                <a:schemeClr val="bg1"/>
              </a:solidFill>
              <a:latin typeface="Tahoma"/>
              <a:ea typeface="Tahoma"/>
              <a:cs typeface="Tahoma"/>
              <a:sym typeface="Tahoma"/>
            </a:endParaRPr>
          </a:p>
        </p:txBody>
      </p:sp>
      <p:pic>
        <p:nvPicPr>
          <p:cNvPr id="30722" name="Picture 2" descr="Dấu Hiệu Demo Thẻ Đầy Màu Sắc Hình ảnh Sẵn có - Tải xuống Hình ảnh Ngay bây  giờ - Biểu tình - Sự kiện, Hàng hóa, Phần mềm máy tính - iStock">
            <a:extLst>
              <a:ext uri="{FF2B5EF4-FFF2-40B4-BE49-F238E27FC236}">
                <a16:creationId xmlns:a16="http://schemas.microsoft.com/office/drawing/2014/main" id="{13E74790-D1E1-0172-2916-C6C6E1391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473200"/>
            <a:ext cx="77724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75127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43"/>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p:nvPr/>
        </p:nvSpPr>
        <p:spPr>
          <a:xfrm>
            <a:off x="3857270" y="2962911"/>
            <a:ext cx="764893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400" b="1" i="0" u="none" strike="noStrike" cap="small">
                <a:solidFill>
                  <a:srgbClr val="F2700E"/>
                </a:solidFill>
                <a:latin typeface="Times New Roman"/>
                <a:ea typeface="Times New Roman"/>
                <a:cs typeface="Times New Roman"/>
                <a:sym typeface="Times New Roman"/>
              </a:rPr>
              <a:t>Nodejs và MongoDB</a:t>
            </a:r>
            <a:endParaRPr sz="4400" b="0" i="0" u="none" strike="noStrike" cap="none">
              <a:solidFill>
                <a:srgbClr val="F2700E"/>
              </a:solidFill>
              <a:latin typeface="Times New Roman"/>
              <a:ea typeface="Times New Roman"/>
              <a:cs typeface="Times New Roman"/>
              <a:sym typeface="Times New Roman"/>
            </a:endParaRPr>
          </a:p>
        </p:txBody>
      </p:sp>
      <p:cxnSp>
        <p:nvCxnSpPr>
          <p:cNvPr id="132" name="Google Shape;132;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3" name="Google Shape;133;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
        <p:nvSpPr>
          <p:cNvPr id="134" name="Google Shape;134;p5"/>
          <p:cNvSpPr txBox="1"/>
          <p:nvPr/>
        </p:nvSpPr>
        <p:spPr>
          <a:xfrm>
            <a:off x="3581400" y="3978534"/>
            <a:ext cx="7924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Times New Roman"/>
                <a:ea typeface="Times New Roman"/>
                <a:cs typeface="Times New Roman"/>
                <a:sym typeface="Times New Roman"/>
              </a:rPr>
              <a:t>…</a:t>
            </a:r>
            <a:endParaRPr/>
          </a:p>
        </p:txBody>
      </p:sp>
    </p:spTree>
    <p:extLst>
      <p:ext uri="{BB962C8B-B14F-4D97-AF65-F5344CB8AC3E}">
        <p14:creationId xmlns:p14="http://schemas.microsoft.com/office/powerpoint/2010/main" val="1491681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Tổng quan về nodejs và mongodb</a:t>
            </a:r>
            <a:endParaRPr/>
          </a:p>
        </p:txBody>
      </p:sp>
      <p:sp>
        <p:nvSpPr>
          <p:cNvPr id="140" name="Google Shape;140;p6"/>
          <p:cNvSpPr txBox="1">
            <a:spLocks noGrp="1"/>
          </p:cNvSpPr>
          <p:nvPr>
            <p:ph type="body" idx="1"/>
          </p:nvPr>
        </p:nvSpPr>
        <p:spPr>
          <a:xfrm>
            <a:off x="318720" y="1005840"/>
            <a:ext cx="11554559" cy="5542281"/>
          </a:xfrm>
          <a:prstGeom prst="rect">
            <a:avLst/>
          </a:prstGeom>
          <a:noFill/>
          <a:ln>
            <a:noFill/>
          </a:ln>
        </p:spPr>
        <p:txBody>
          <a:bodyPr spcFirstLastPara="1" wrap="square" lIns="91425" tIns="45700" rIns="91425" bIns="45700" anchor="t" anchorCtr="0">
            <a:normAutofit/>
          </a:bodyPr>
          <a:lstStyle/>
          <a:p>
            <a:pPr algn="just">
              <a:lnSpc>
                <a:spcPct val="160000"/>
              </a:lnSpc>
            </a:pPr>
            <a:r>
              <a:rPr lang="vi-VN" sz="2400" b="1" i="0">
                <a:solidFill>
                  <a:srgbClr val="333333"/>
                </a:solidFill>
                <a:effectLst/>
                <a:latin typeface="Tahoma" panose="020B0604030504040204" pitchFamily="34" charset="0"/>
                <a:ea typeface="Tahoma" panose="020B0604030504040204" pitchFamily="34" charset="0"/>
                <a:cs typeface="Tahoma" panose="020B0604030504040204" pitchFamily="34" charset="0"/>
              </a:rPr>
              <a:t>NodeJS</a:t>
            </a:r>
            <a:r>
              <a:rPr lang="vi-VN" sz="2400" b="0" i="0">
                <a:solidFill>
                  <a:srgbClr val="333333"/>
                </a:solidFill>
                <a:effectLst/>
                <a:latin typeface="Tahoma" panose="020B0604030504040204" pitchFamily="34" charset="0"/>
                <a:ea typeface="Tahoma" panose="020B0604030504040204" pitchFamily="34" charset="0"/>
                <a:cs typeface="Tahoma" panose="020B0604030504040204" pitchFamily="34" charset="0"/>
              </a:rPr>
              <a:t> là một môi trường runtime chạy JavaScript đa nền tảng và có mã nguồn mở, được sử dụng để chạy các ứng dụng web bên ngoài trình duyệt của client. Nền tảng này được phát triển bởi Ryan Dahl vào năm 2009, được xem là một giải pháp hoàn hảo cho các ứng dụng sử dụng nhiều dữ liệu nhờ vào mô hình hướng sự kiện (event-driven) không đồng bộ</a:t>
            </a:r>
            <a:r>
              <a:rPr lang="vi-VN" sz="2400">
                <a:latin typeface="Tahoma"/>
                <a:ea typeface="Tahoma"/>
                <a:cs typeface="Tahoma"/>
                <a:sym typeface="Tahoma"/>
              </a:rPr>
              <a:t>.</a:t>
            </a:r>
            <a:endParaRPr lang="en-US" sz="2400">
              <a:latin typeface="Tahoma"/>
              <a:ea typeface="Tahoma"/>
              <a:cs typeface="Tahoma"/>
              <a:sym typeface="Tahoma"/>
            </a:endParaRPr>
          </a:p>
        </p:txBody>
      </p:sp>
      <p:pic>
        <p:nvPicPr>
          <p:cNvPr id="3" name="Picture 2" descr="A group of logos on a black background&#10;&#10;Description automatically generated">
            <a:extLst>
              <a:ext uri="{FF2B5EF4-FFF2-40B4-BE49-F238E27FC236}">
                <a16:creationId xmlns:a16="http://schemas.microsoft.com/office/drawing/2014/main" id="{CBD2F516-96FD-42FE-6892-E27235D5483F}"/>
              </a:ext>
            </a:extLst>
          </p:cNvPr>
          <p:cNvPicPr>
            <a:picLocks noChangeAspect="1"/>
          </p:cNvPicPr>
          <p:nvPr/>
        </p:nvPicPr>
        <p:blipFill>
          <a:blip r:embed="rId3"/>
          <a:stretch>
            <a:fillRect/>
          </a:stretch>
        </p:blipFill>
        <p:spPr>
          <a:xfrm>
            <a:off x="8215815" y="4043680"/>
            <a:ext cx="3197493" cy="1955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Tổng quan về nodejs và mongodb</a:t>
            </a:r>
            <a:endParaRPr/>
          </a:p>
        </p:txBody>
      </p:sp>
      <p:sp>
        <p:nvSpPr>
          <p:cNvPr id="140" name="Google Shape;140;p6"/>
          <p:cNvSpPr txBox="1">
            <a:spLocks noGrp="1"/>
          </p:cNvSpPr>
          <p:nvPr>
            <p:ph type="body" idx="1"/>
          </p:nvPr>
        </p:nvSpPr>
        <p:spPr>
          <a:xfrm>
            <a:off x="403760" y="1066799"/>
            <a:ext cx="11554559" cy="5516563"/>
          </a:xfrm>
          <a:prstGeom prst="rect">
            <a:avLst/>
          </a:prstGeom>
          <a:noFill/>
          <a:ln>
            <a:noFill/>
          </a:ln>
        </p:spPr>
        <p:txBody>
          <a:bodyPr spcFirstLastPara="1" wrap="square" lIns="91425" tIns="45700" rIns="91425" bIns="45700" anchor="t" anchorCtr="0">
            <a:normAutofit/>
          </a:bodyPr>
          <a:lstStyle/>
          <a:p>
            <a:pPr marL="457200" lvl="0" indent="-406400" algn="just" rtl="0">
              <a:lnSpc>
                <a:spcPct val="150000"/>
              </a:lnSpc>
              <a:spcBef>
                <a:spcPts val="560"/>
              </a:spcBef>
              <a:spcAft>
                <a:spcPts val="0"/>
              </a:spcAft>
              <a:buSzPts val="2800"/>
              <a:buChar char="❑"/>
            </a:pPr>
            <a:r>
              <a:rPr lang="vi-VN" sz="2400" b="1" i="0">
                <a:solidFill>
                  <a:srgbClr val="222222"/>
                </a:solidFill>
                <a:effectLst/>
                <a:latin typeface="Tahoma" panose="020B0604030504040204" pitchFamily="34" charset="0"/>
                <a:ea typeface="Tahoma" panose="020B0604030504040204" pitchFamily="34" charset="0"/>
                <a:cs typeface="Tahoma" panose="020B0604030504040204" pitchFamily="34" charset="0"/>
              </a:rPr>
              <a:t>MongoDB</a:t>
            </a:r>
            <a:r>
              <a:rPr lang="vi-VN" sz="2400" b="0" i="0">
                <a:solidFill>
                  <a:srgbClr val="222222"/>
                </a:solidFill>
                <a:effectLst/>
                <a:latin typeface="Tahoma" panose="020B0604030504040204" pitchFamily="34" charset="0"/>
                <a:ea typeface="Tahoma" panose="020B0604030504040204" pitchFamily="34" charset="0"/>
                <a:cs typeface="Tahoma" panose="020B0604030504040204" pitchFamily="34" charset="0"/>
              </a:rPr>
              <a:t> là một database hướng tài liệu (document), một dạng</a:t>
            </a:r>
            <a:r>
              <a:rPr lang="en-US" sz="2400" b="0" i="0">
                <a:solidFill>
                  <a:srgbClr val="222222"/>
                </a:solidFill>
                <a:effectLst/>
                <a:latin typeface="Tahoma" panose="020B0604030504040204" pitchFamily="34" charset="0"/>
                <a:ea typeface="Tahoma" panose="020B0604030504040204" pitchFamily="34" charset="0"/>
                <a:cs typeface="Tahoma" panose="020B0604030504040204" pitchFamily="34" charset="0"/>
              </a:rPr>
              <a:t> </a:t>
            </a:r>
            <a:r>
              <a:rPr lang="vi-VN" sz="2400" b="0" i="0">
                <a:solidFill>
                  <a:srgbClr val="222222"/>
                </a:solidFill>
                <a:effectLst/>
                <a:latin typeface="Tahoma" panose="020B0604030504040204" pitchFamily="34" charset="0"/>
                <a:ea typeface="Tahoma" panose="020B0604030504040204" pitchFamily="34" charset="0"/>
                <a:cs typeface="Tahoma" panose="020B0604030504040204" pitchFamily="34" charset="0"/>
              </a:rPr>
              <a:t>NoSQL</a:t>
            </a:r>
            <a:r>
              <a:rPr lang="en-US" sz="2400" b="0" i="0">
                <a:solidFill>
                  <a:srgbClr val="222222"/>
                </a:solidFill>
                <a:effectLst/>
                <a:latin typeface="Tahoma" panose="020B0604030504040204" pitchFamily="34" charset="0"/>
                <a:ea typeface="Tahoma" panose="020B0604030504040204" pitchFamily="34" charset="0"/>
                <a:cs typeface="Tahoma" panose="020B0604030504040204" pitchFamily="34" charset="0"/>
              </a:rPr>
              <a:t> </a:t>
            </a:r>
            <a:r>
              <a:rPr lang="vi-VN" sz="2400" b="0" i="0">
                <a:solidFill>
                  <a:srgbClr val="222222"/>
                </a:solidFill>
                <a:effectLst/>
                <a:latin typeface="Tahoma" panose="020B0604030504040204" pitchFamily="34" charset="0"/>
                <a:ea typeface="Tahoma" panose="020B0604030504040204" pitchFamily="34" charset="0"/>
                <a:cs typeface="Tahoma" panose="020B0604030504040204" pitchFamily="34" charset="0"/>
              </a:rPr>
              <a:t>database. Vì thế, MongoDB sẽ tránh cấu trúc table-based của relational database để thích ứng với các tài liệu như JSON có một schema rất linh hoạt gọi là BSON. </a:t>
            </a:r>
            <a:r>
              <a:rPr lang="en-US" sz="2400" b="0" i="0">
                <a:solidFill>
                  <a:srgbClr val="222222"/>
                </a:solidFill>
                <a:effectLst/>
                <a:latin typeface="Tahoma" panose="020B0604030504040204" pitchFamily="34" charset="0"/>
                <a:ea typeface="Tahoma" panose="020B0604030504040204" pitchFamily="34" charset="0"/>
                <a:cs typeface="Tahoma" panose="020B0604030504040204" pitchFamily="34" charset="0"/>
              </a:rPr>
              <a:t>MongoDB</a:t>
            </a:r>
            <a:r>
              <a:rPr lang="vi-VN" sz="2400" b="0" i="0">
                <a:solidFill>
                  <a:srgbClr val="222222"/>
                </a:solidFill>
                <a:effectLst/>
                <a:latin typeface="Tahoma" panose="020B0604030504040204" pitchFamily="34" charset="0"/>
                <a:ea typeface="Tahoma" panose="020B0604030504040204" pitchFamily="34" charset="0"/>
                <a:cs typeface="Tahoma" panose="020B0604030504040204" pitchFamily="34" charset="0"/>
              </a:rPr>
              <a:t> sử dụng lưu trữ dữ liệu dưới dạng Document JSON nên mỗi một collection sẽ các các kích cỡ và các document khác nhau. Các dữ liệu được lưu trữ trong document kiểu JSON nên truy vấn sẽ rất nhanh.</a:t>
            </a:r>
            <a:endParaRPr lang="vi-VN" sz="2400">
              <a:latin typeface="Tahoma" panose="020B0604030504040204" pitchFamily="34" charset="0"/>
              <a:ea typeface="Tahoma" panose="020B0604030504040204" pitchFamily="34" charset="0"/>
              <a:cs typeface="Tahoma" panose="020B0604030504040204" pitchFamily="34" charset="0"/>
              <a:sym typeface="Tahoma"/>
            </a:endParaRPr>
          </a:p>
        </p:txBody>
      </p:sp>
      <p:pic>
        <p:nvPicPr>
          <p:cNvPr id="3" name="Picture 2" descr="A black background with white text&#10;&#10;Description automatically generated">
            <a:extLst>
              <a:ext uri="{FF2B5EF4-FFF2-40B4-BE49-F238E27FC236}">
                <a16:creationId xmlns:a16="http://schemas.microsoft.com/office/drawing/2014/main" id="{2156E20B-8EDC-3F8D-6B25-BE5E2387624D}"/>
              </a:ext>
            </a:extLst>
          </p:cNvPr>
          <p:cNvPicPr>
            <a:picLocks noChangeAspect="1"/>
          </p:cNvPicPr>
          <p:nvPr/>
        </p:nvPicPr>
        <p:blipFill>
          <a:blip r:embed="rId3"/>
          <a:stretch>
            <a:fillRect/>
          </a:stretch>
        </p:blipFill>
        <p:spPr>
          <a:xfrm>
            <a:off x="6206910" y="5010404"/>
            <a:ext cx="5751409" cy="1561594"/>
          </a:xfrm>
          <a:prstGeom prst="rect">
            <a:avLst/>
          </a:prstGeom>
        </p:spPr>
      </p:pic>
    </p:spTree>
    <p:extLst>
      <p:ext uri="{BB962C8B-B14F-4D97-AF65-F5344CB8AC3E}">
        <p14:creationId xmlns:p14="http://schemas.microsoft.com/office/powerpoint/2010/main" val="6448882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Tổng quan về nodejs và mongodb</a:t>
            </a:r>
            <a:endParaRPr/>
          </a:p>
        </p:txBody>
      </p:sp>
      <p:sp>
        <p:nvSpPr>
          <p:cNvPr id="140" name="Google Shape;140;p6"/>
          <p:cNvSpPr txBox="1">
            <a:spLocks noGrp="1"/>
          </p:cNvSpPr>
          <p:nvPr>
            <p:ph type="body" idx="1"/>
          </p:nvPr>
        </p:nvSpPr>
        <p:spPr>
          <a:xfrm>
            <a:off x="474880" y="1066799"/>
            <a:ext cx="11554559" cy="5516563"/>
          </a:xfrm>
          <a:prstGeom prst="rect">
            <a:avLst/>
          </a:prstGeom>
          <a:noFill/>
          <a:ln>
            <a:noFill/>
          </a:ln>
        </p:spPr>
        <p:txBody>
          <a:bodyPr spcFirstLastPara="1" wrap="square" lIns="91425" tIns="45700" rIns="91425" bIns="45700" anchor="t" anchorCtr="0">
            <a:noAutofit/>
          </a:bodyPr>
          <a:lstStyle/>
          <a:p>
            <a:pPr algn="l">
              <a:lnSpc>
                <a:spcPct val="150000"/>
              </a:lnSpc>
            </a:pPr>
            <a:r>
              <a:rPr lang="vi-VN" sz="2200" b="0" i="0">
                <a:solidFill>
                  <a:srgbClr val="374151"/>
                </a:solidFill>
                <a:effectLst/>
                <a:latin typeface="Tahoma" panose="020B0604030504040204" pitchFamily="34" charset="0"/>
                <a:ea typeface="Tahoma" panose="020B0604030504040204" pitchFamily="34" charset="0"/>
                <a:cs typeface="Tahoma" panose="020B0604030504040204" pitchFamily="34" charset="0"/>
              </a:rPr>
              <a:t>MongoDB cung cấp nhiều dịch vụ và công cụ liên quan đến việc triển khai, quản lý và mở rộng cơ sở dữ liệu MongoDB. Các dịch vụ này thường được gói gọn dưới tên gọi "</a:t>
            </a:r>
            <a:r>
              <a:rPr lang="vi-VN" sz="2200" b="1" i="0">
                <a:solidFill>
                  <a:srgbClr val="374151"/>
                </a:solidFill>
                <a:effectLst/>
                <a:latin typeface="Tahoma" panose="020B0604030504040204" pitchFamily="34" charset="0"/>
                <a:ea typeface="Tahoma" panose="020B0604030504040204" pitchFamily="34" charset="0"/>
                <a:cs typeface="Tahoma" panose="020B0604030504040204" pitchFamily="34" charset="0"/>
              </a:rPr>
              <a:t>MongoDB Cloud</a:t>
            </a:r>
            <a:r>
              <a:rPr lang="vi-VN" sz="2200" b="0" i="0">
                <a:solidFill>
                  <a:srgbClr val="374151"/>
                </a:solidFill>
                <a:effectLst/>
                <a:latin typeface="Tahoma" panose="020B0604030504040204" pitchFamily="34" charset="0"/>
                <a:ea typeface="Tahoma" panose="020B0604030504040204" pitchFamily="34" charset="0"/>
                <a:cs typeface="Tahoma" panose="020B0604030504040204" pitchFamily="34" charset="0"/>
              </a:rPr>
              <a:t>".</a:t>
            </a:r>
            <a:endParaRPr lang="en-US" sz="2200" b="1">
              <a:solidFill>
                <a:srgbClr val="374151"/>
              </a:solidFill>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vi-VN" sz="2200" b="1" i="0">
                <a:solidFill>
                  <a:srgbClr val="374151"/>
                </a:solidFill>
                <a:effectLst/>
                <a:latin typeface="Tahoma" panose="020B0604030504040204" pitchFamily="34" charset="0"/>
                <a:ea typeface="Tahoma" panose="020B0604030504040204" pitchFamily="34" charset="0"/>
                <a:cs typeface="Tahoma" panose="020B0604030504040204" pitchFamily="34" charset="0"/>
              </a:rPr>
              <a:t>MongoDB Atlas</a:t>
            </a:r>
            <a:r>
              <a:rPr lang="vi-VN" sz="2200" b="0">
                <a:solidFill>
                  <a:srgbClr val="374151"/>
                </a:solidFill>
                <a:effectLst/>
                <a:latin typeface="Tahoma" panose="020B0604030504040204" pitchFamily="34" charset="0"/>
                <a:ea typeface="Tahoma" panose="020B0604030504040204" pitchFamily="34" charset="0"/>
                <a:cs typeface="Tahoma" panose="020B0604030504040204" pitchFamily="34" charset="0"/>
              </a:rPr>
              <a:t>: Đây là dịch vụ quản lý cơ sở dữ liệu MongoDB dựa trên đám</a:t>
            </a:r>
            <a:r>
              <a:rPr lang="en-US" sz="2200" b="0">
                <a:solidFill>
                  <a:srgbClr val="374151"/>
                </a:solidFill>
                <a:effectLst/>
                <a:latin typeface="Tahoma" panose="020B0604030504040204" pitchFamily="34" charset="0"/>
                <a:ea typeface="Tahoma" panose="020B0604030504040204" pitchFamily="34" charset="0"/>
                <a:cs typeface="Tahoma" panose="020B0604030504040204" pitchFamily="34" charset="0"/>
              </a:rPr>
              <a:t> </a:t>
            </a:r>
            <a:r>
              <a:rPr lang="vi-VN" sz="2200" b="0">
                <a:solidFill>
                  <a:srgbClr val="374151"/>
                </a:solidFill>
                <a:effectLst/>
                <a:latin typeface="Tahoma" panose="020B0604030504040204" pitchFamily="34" charset="0"/>
                <a:ea typeface="Tahoma" panose="020B0604030504040204" pitchFamily="34" charset="0"/>
                <a:cs typeface="Tahoma" panose="020B0604030504040204" pitchFamily="34" charset="0"/>
              </a:rPr>
              <a:t>mây. Nó cung cấp khả năng tự động mở rộng, sao lưu dữ liệu, quản lý bảo mật và quản lý tài nguyên cơ sở dữ liệu.</a:t>
            </a:r>
          </a:p>
          <a:p>
            <a:pPr marL="914400" algn="l">
              <a:lnSpc>
                <a:spcPct val="150000"/>
              </a:lnSpc>
              <a:buFont typeface="Wingdings" panose="05000000000000000000" pitchFamily="2" charset="2"/>
              <a:buChar char="v"/>
              <a:tabLst>
                <a:tab pos="974725" algn="l"/>
              </a:tabLst>
            </a:pPr>
            <a:r>
              <a:rPr lang="en-US" sz="2200" b="1">
                <a:solidFill>
                  <a:srgbClr val="374151"/>
                </a:solidFill>
                <a:effectLst/>
                <a:latin typeface="Tahoma" panose="020B0604030504040204" pitchFamily="34" charset="0"/>
                <a:ea typeface="Tahoma" panose="020B0604030504040204" pitchFamily="34" charset="0"/>
                <a:cs typeface="Tahoma" panose="020B0604030504040204" pitchFamily="34" charset="0"/>
              </a:rPr>
              <a:t>	</a:t>
            </a:r>
            <a:r>
              <a:rPr lang="vi-VN" sz="2200" b="1">
                <a:solidFill>
                  <a:srgbClr val="374151"/>
                </a:solidFill>
                <a:effectLst/>
                <a:latin typeface="Tahoma" panose="020B0604030504040204" pitchFamily="34" charset="0"/>
                <a:ea typeface="Tahoma" panose="020B0604030504040204" pitchFamily="34" charset="0"/>
                <a:cs typeface="Tahoma" panose="020B0604030504040204" pitchFamily="34" charset="0"/>
              </a:rPr>
              <a:t>Mongo</a:t>
            </a:r>
            <a:r>
              <a:rPr lang="vi-VN" sz="2200" b="1" i="0">
                <a:solidFill>
                  <a:srgbClr val="374151"/>
                </a:solidFill>
                <a:effectLst/>
                <a:latin typeface="Tahoma" panose="020B0604030504040204" pitchFamily="34" charset="0"/>
                <a:ea typeface="Tahoma" panose="020B0604030504040204" pitchFamily="34" charset="0"/>
                <a:cs typeface="Tahoma" panose="020B0604030504040204" pitchFamily="34" charset="0"/>
              </a:rPr>
              <a:t>DB Realm</a:t>
            </a:r>
            <a:r>
              <a:rPr lang="vi-VN" sz="2200" b="0" i="0">
                <a:solidFill>
                  <a:srgbClr val="374151"/>
                </a:solidFill>
                <a:effectLst/>
                <a:latin typeface="Tahoma" panose="020B0604030504040204" pitchFamily="34" charset="0"/>
                <a:ea typeface="Tahoma" panose="020B0604030504040204" pitchFamily="34" charset="0"/>
                <a:cs typeface="Tahoma" panose="020B0604030504040204" pitchFamily="34" charset="0"/>
              </a:rPr>
              <a:t>: Một nền tảng phát triển ứng dụng đa nền tảng cho phép bạn xây dựng ứng dụng di động và web tích hợp dễ dàng với cơ sở dữ liệu MongoDB.</a:t>
            </a:r>
          </a:p>
        </p:txBody>
      </p:sp>
      <p:pic>
        <p:nvPicPr>
          <p:cNvPr id="3" name="Picture 2" descr="Green text on a black background&#10;&#10;Description automatically generated">
            <a:extLst>
              <a:ext uri="{FF2B5EF4-FFF2-40B4-BE49-F238E27FC236}">
                <a16:creationId xmlns:a16="http://schemas.microsoft.com/office/drawing/2014/main" id="{213491CF-93AC-3FBB-8C4B-6252B408B860}"/>
              </a:ext>
            </a:extLst>
          </p:cNvPr>
          <p:cNvPicPr>
            <a:picLocks noChangeAspect="1"/>
          </p:cNvPicPr>
          <p:nvPr/>
        </p:nvPicPr>
        <p:blipFill>
          <a:blip r:embed="rId3"/>
          <a:stretch>
            <a:fillRect/>
          </a:stretch>
        </p:blipFill>
        <p:spPr>
          <a:xfrm>
            <a:off x="2344320" y="5423480"/>
            <a:ext cx="3161272" cy="1187629"/>
          </a:xfrm>
          <a:prstGeom prst="rect">
            <a:avLst/>
          </a:prstGeom>
        </p:spPr>
      </p:pic>
      <p:pic>
        <p:nvPicPr>
          <p:cNvPr id="7" name="Picture 6" descr="A logo with a circle and text&#10;&#10;Description automatically generated">
            <a:extLst>
              <a:ext uri="{FF2B5EF4-FFF2-40B4-BE49-F238E27FC236}">
                <a16:creationId xmlns:a16="http://schemas.microsoft.com/office/drawing/2014/main" id="{4A07C0BA-D940-3ECD-20C0-6B1C350F97F5}"/>
              </a:ext>
            </a:extLst>
          </p:cNvPr>
          <p:cNvPicPr>
            <a:picLocks noChangeAspect="1"/>
          </p:cNvPicPr>
          <p:nvPr/>
        </p:nvPicPr>
        <p:blipFill>
          <a:blip r:embed="rId4"/>
          <a:stretch>
            <a:fillRect/>
          </a:stretch>
        </p:blipFill>
        <p:spPr>
          <a:xfrm>
            <a:off x="6380480" y="5311174"/>
            <a:ext cx="2259584" cy="1412240"/>
          </a:xfrm>
          <a:prstGeom prst="rect">
            <a:avLst/>
          </a:prstGeom>
        </p:spPr>
      </p:pic>
    </p:spTree>
    <p:extLst>
      <p:ext uri="{BB962C8B-B14F-4D97-AF65-F5344CB8AC3E}">
        <p14:creationId xmlns:p14="http://schemas.microsoft.com/office/powerpoint/2010/main" val="108345366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Tổng quan về nodejs và mongodb</a:t>
            </a:r>
            <a:endParaRPr/>
          </a:p>
        </p:txBody>
      </p:sp>
      <p:sp>
        <p:nvSpPr>
          <p:cNvPr id="140" name="Google Shape;140;p6"/>
          <p:cNvSpPr txBox="1">
            <a:spLocks noGrp="1"/>
          </p:cNvSpPr>
          <p:nvPr>
            <p:ph type="body" idx="1"/>
          </p:nvPr>
        </p:nvSpPr>
        <p:spPr>
          <a:xfrm>
            <a:off x="474880" y="1066799"/>
            <a:ext cx="11554559" cy="5516563"/>
          </a:xfrm>
          <a:prstGeom prst="rect">
            <a:avLst/>
          </a:prstGeom>
          <a:noFill/>
          <a:ln>
            <a:noFill/>
          </a:ln>
        </p:spPr>
        <p:txBody>
          <a:bodyPr spcFirstLastPara="1" wrap="square" lIns="91425" tIns="45700" rIns="91425" bIns="45700" anchor="t" anchorCtr="0">
            <a:noAutofit/>
          </a:bodyPr>
          <a:lstStyle/>
          <a:p>
            <a:pPr marL="914400" algn="l">
              <a:lnSpc>
                <a:spcPct val="150000"/>
              </a:lnSpc>
              <a:buFont typeface="Wingdings" panose="05000000000000000000" pitchFamily="2" charset="2"/>
              <a:buChar char="v"/>
              <a:tabLst>
                <a:tab pos="974725" algn="l"/>
              </a:tabLst>
            </a:pPr>
            <a:r>
              <a:rPr lang="en-US" sz="2200" b="1" i="0">
                <a:solidFill>
                  <a:srgbClr val="374151"/>
                </a:solidFill>
                <a:effectLst/>
                <a:latin typeface="Tahoma" panose="020B0604030504040204" pitchFamily="34" charset="0"/>
                <a:ea typeface="Tahoma" panose="020B0604030504040204" pitchFamily="34" charset="0"/>
                <a:cs typeface="Tahoma" panose="020B0604030504040204" pitchFamily="34" charset="0"/>
              </a:rPr>
              <a:t>	</a:t>
            </a:r>
            <a:r>
              <a:rPr lang="vi-VN" sz="2200" b="1" i="0">
                <a:solidFill>
                  <a:srgbClr val="374151"/>
                </a:solidFill>
                <a:effectLst/>
                <a:latin typeface="Tahoma" panose="020B0604030504040204" pitchFamily="34" charset="0"/>
                <a:ea typeface="Tahoma" panose="020B0604030504040204" pitchFamily="34" charset="0"/>
                <a:cs typeface="Tahoma" panose="020B0604030504040204" pitchFamily="34" charset="0"/>
              </a:rPr>
              <a:t>MongoDB Cloud Manager</a:t>
            </a:r>
            <a:r>
              <a:rPr lang="vi-VN" sz="2200" b="0" i="0">
                <a:solidFill>
                  <a:srgbClr val="374151"/>
                </a:solidFill>
                <a:effectLst/>
                <a:latin typeface="Tahoma" panose="020B0604030504040204" pitchFamily="34" charset="0"/>
                <a:ea typeface="Tahoma" panose="020B0604030504040204" pitchFamily="34" charset="0"/>
                <a:cs typeface="Tahoma" panose="020B0604030504040204" pitchFamily="34" charset="0"/>
              </a:rPr>
              <a:t>: Công cụ quản lý và giám sát dựa trên đám mây cho cơ sở dữ liệu MongoDB.</a:t>
            </a:r>
          </a:p>
          <a:p>
            <a:pPr marL="914400" algn="l">
              <a:lnSpc>
                <a:spcPct val="150000"/>
              </a:lnSpc>
              <a:buFont typeface="Wingdings" panose="05000000000000000000" pitchFamily="2" charset="2"/>
              <a:buChar char="v"/>
              <a:tabLst>
                <a:tab pos="974725" algn="l"/>
              </a:tabLst>
            </a:pPr>
            <a:r>
              <a:rPr lang="en-US" sz="2200" b="1" i="0">
                <a:solidFill>
                  <a:srgbClr val="374151"/>
                </a:solidFill>
                <a:effectLst/>
                <a:latin typeface="Tahoma" panose="020B0604030504040204" pitchFamily="34" charset="0"/>
                <a:ea typeface="Tahoma" panose="020B0604030504040204" pitchFamily="34" charset="0"/>
                <a:cs typeface="Tahoma" panose="020B0604030504040204" pitchFamily="34" charset="0"/>
              </a:rPr>
              <a:t>	</a:t>
            </a:r>
            <a:r>
              <a:rPr lang="vi-VN" sz="2200" b="1" i="0">
                <a:solidFill>
                  <a:srgbClr val="374151"/>
                </a:solidFill>
                <a:effectLst/>
                <a:latin typeface="Tahoma" panose="020B0604030504040204" pitchFamily="34" charset="0"/>
                <a:ea typeface="Tahoma" panose="020B0604030504040204" pitchFamily="34" charset="0"/>
                <a:cs typeface="Tahoma" panose="020B0604030504040204" pitchFamily="34" charset="0"/>
              </a:rPr>
              <a:t>MongoDB Stitch</a:t>
            </a:r>
            <a:r>
              <a:rPr lang="vi-VN" sz="2200" b="0" i="0">
                <a:solidFill>
                  <a:srgbClr val="374151"/>
                </a:solidFill>
                <a:effectLst/>
                <a:latin typeface="Tahoma" panose="020B0604030504040204" pitchFamily="34" charset="0"/>
                <a:ea typeface="Tahoma" panose="020B0604030504040204" pitchFamily="34" charset="0"/>
                <a:cs typeface="Tahoma" panose="020B0604030504040204" pitchFamily="34" charset="0"/>
              </a:rPr>
              <a:t>: Một dịch vụ xử lý việc tạo, xóa, sửa đổi dữ liệu trên MongoDB trực tiếp từ phía máy khách mà không cần server nền.</a:t>
            </a:r>
          </a:p>
          <a:p>
            <a:pPr marL="914400" algn="l">
              <a:lnSpc>
                <a:spcPct val="150000"/>
              </a:lnSpc>
              <a:buFont typeface="Wingdings" panose="05000000000000000000" pitchFamily="2" charset="2"/>
              <a:buChar char="v"/>
              <a:tabLst>
                <a:tab pos="974725" algn="l"/>
              </a:tabLst>
            </a:pPr>
            <a:r>
              <a:rPr lang="en-US" sz="2200" b="1" i="0">
                <a:solidFill>
                  <a:srgbClr val="374151"/>
                </a:solidFill>
                <a:effectLst/>
                <a:latin typeface="Tahoma" panose="020B0604030504040204" pitchFamily="34" charset="0"/>
                <a:ea typeface="Tahoma" panose="020B0604030504040204" pitchFamily="34" charset="0"/>
                <a:cs typeface="Tahoma" panose="020B0604030504040204" pitchFamily="34" charset="0"/>
              </a:rPr>
              <a:t>	</a:t>
            </a:r>
            <a:r>
              <a:rPr lang="vi-VN" sz="2200" b="1" i="0">
                <a:solidFill>
                  <a:srgbClr val="374151"/>
                </a:solidFill>
                <a:effectLst/>
                <a:latin typeface="Tahoma" panose="020B0604030504040204" pitchFamily="34" charset="0"/>
                <a:ea typeface="Tahoma" panose="020B0604030504040204" pitchFamily="34" charset="0"/>
                <a:cs typeface="Tahoma" panose="020B0604030504040204" pitchFamily="34" charset="0"/>
              </a:rPr>
              <a:t>MongoDB Charts</a:t>
            </a:r>
            <a:r>
              <a:rPr lang="vi-VN" sz="2200" b="0" i="0">
                <a:solidFill>
                  <a:srgbClr val="374151"/>
                </a:solidFill>
                <a:effectLst/>
                <a:latin typeface="Tahoma" panose="020B0604030504040204" pitchFamily="34" charset="0"/>
                <a:ea typeface="Tahoma" panose="020B0604030504040204" pitchFamily="34" charset="0"/>
                <a:cs typeface="Tahoma" panose="020B0604030504040204" pitchFamily="34" charset="0"/>
              </a:rPr>
              <a:t>: Công cụ trực quan hóa dữ liệu giúp bạn tạo ra các biểu đồ và bảng điều khiển dễ dàng từ dữ liệu MongoDB.</a:t>
            </a:r>
            <a:endParaRPr lang="en-US" sz="2200" b="0" i="0">
              <a:solidFill>
                <a:srgbClr val="374151"/>
              </a:solidFill>
              <a:effectLst/>
              <a:latin typeface="Tahoma" panose="020B0604030504040204" pitchFamily="34" charset="0"/>
              <a:ea typeface="Tahoma" panose="020B0604030504040204" pitchFamily="34" charset="0"/>
              <a:cs typeface="Tahoma" panose="020B0604030504040204" pitchFamily="34" charset="0"/>
            </a:endParaRPr>
          </a:p>
          <a:p>
            <a:pPr marL="508000" indent="0" algn="l">
              <a:lnSpc>
                <a:spcPct val="150000"/>
              </a:lnSpc>
              <a:buNone/>
              <a:tabLst>
                <a:tab pos="974725" algn="l"/>
              </a:tabLst>
            </a:pPr>
            <a:endParaRPr lang="vi-VN" sz="2200" b="0" i="0">
              <a:solidFill>
                <a:srgbClr val="37415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A close-up of a logo&#10;&#10;Description automatically generated">
            <a:extLst>
              <a:ext uri="{FF2B5EF4-FFF2-40B4-BE49-F238E27FC236}">
                <a16:creationId xmlns:a16="http://schemas.microsoft.com/office/drawing/2014/main" id="{F2B676D7-B4C2-9852-6566-F6C7267C9BF1}"/>
              </a:ext>
            </a:extLst>
          </p:cNvPr>
          <p:cNvPicPr>
            <a:picLocks noChangeAspect="1"/>
          </p:cNvPicPr>
          <p:nvPr/>
        </p:nvPicPr>
        <p:blipFill>
          <a:blip r:embed="rId3"/>
          <a:stretch>
            <a:fillRect/>
          </a:stretch>
        </p:blipFill>
        <p:spPr>
          <a:xfrm>
            <a:off x="2370583" y="4404266"/>
            <a:ext cx="3725417" cy="2095547"/>
          </a:xfrm>
          <a:prstGeom prst="rect">
            <a:avLst/>
          </a:prstGeom>
          <a:ln>
            <a:noFill/>
          </a:ln>
          <a:effectLst>
            <a:softEdge rad="112500"/>
          </a:effectLst>
        </p:spPr>
      </p:pic>
      <p:pic>
        <p:nvPicPr>
          <p:cNvPr id="5" name="Picture 4" descr="A logo for stitching company&#10;&#10;Description automatically generated">
            <a:extLst>
              <a:ext uri="{FF2B5EF4-FFF2-40B4-BE49-F238E27FC236}">
                <a16:creationId xmlns:a16="http://schemas.microsoft.com/office/drawing/2014/main" id="{063015F0-F9AA-6F9D-6CDD-1E082575CD4D}"/>
              </a:ext>
            </a:extLst>
          </p:cNvPr>
          <p:cNvPicPr>
            <a:picLocks noChangeAspect="1"/>
          </p:cNvPicPr>
          <p:nvPr/>
        </p:nvPicPr>
        <p:blipFill>
          <a:blip r:embed="rId4"/>
          <a:stretch>
            <a:fillRect/>
          </a:stretch>
        </p:blipFill>
        <p:spPr>
          <a:xfrm>
            <a:off x="6647943" y="4330426"/>
            <a:ext cx="3555999" cy="2527574"/>
          </a:xfrm>
          <a:prstGeom prst="rect">
            <a:avLst/>
          </a:prstGeom>
        </p:spPr>
      </p:pic>
    </p:spTree>
    <p:extLst>
      <p:ext uri="{BB962C8B-B14F-4D97-AF65-F5344CB8AC3E}">
        <p14:creationId xmlns:p14="http://schemas.microsoft.com/office/powerpoint/2010/main" val="9901801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p:nvPr/>
        </p:nvSpPr>
        <p:spPr>
          <a:xfrm>
            <a:off x="3581400" y="2905711"/>
            <a:ext cx="854809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400" b="1" cap="small">
                <a:solidFill>
                  <a:srgbClr val="F2700E"/>
                </a:solidFill>
                <a:latin typeface="Times New Roman"/>
                <a:ea typeface="Times New Roman"/>
                <a:cs typeface="Times New Roman"/>
                <a:sym typeface="Times New Roman"/>
              </a:rPr>
              <a:t>Giới thiệu express và nodemon</a:t>
            </a:r>
            <a:endParaRPr sz="4400" b="0" i="0" u="none" strike="noStrike" cap="none">
              <a:solidFill>
                <a:srgbClr val="F2700E"/>
              </a:solidFill>
              <a:latin typeface="Times New Roman"/>
              <a:ea typeface="Times New Roman"/>
              <a:cs typeface="Times New Roman"/>
              <a:sym typeface="Times New Roman"/>
            </a:endParaRPr>
          </a:p>
        </p:txBody>
      </p:sp>
      <p:cxnSp>
        <p:nvCxnSpPr>
          <p:cNvPr id="132" name="Google Shape;132;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3" name="Google Shape;133;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
        <p:nvSpPr>
          <p:cNvPr id="134" name="Google Shape;134;p5"/>
          <p:cNvSpPr txBox="1"/>
          <p:nvPr/>
        </p:nvSpPr>
        <p:spPr>
          <a:xfrm>
            <a:off x="3581400" y="3978534"/>
            <a:ext cx="7924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Times New Roman"/>
                <a:ea typeface="Times New Roman"/>
                <a:cs typeface="Times New Roman"/>
                <a:sym typeface="Times New Roman"/>
              </a:rPr>
              <a:t>…</a:t>
            </a:r>
            <a:endParaRPr/>
          </a:p>
        </p:txBody>
      </p:sp>
    </p:spTree>
    <p:extLst>
      <p:ext uri="{BB962C8B-B14F-4D97-AF65-F5344CB8AC3E}">
        <p14:creationId xmlns:p14="http://schemas.microsoft.com/office/powerpoint/2010/main" val="3173661366"/>
      </p:ext>
    </p:extLst>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4533</TotalTime>
  <Words>1171</Words>
  <Application>Microsoft Office PowerPoint</Application>
  <PresentationFormat>Widescreen</PresentationFormat>
  <Paragraphs>80</Paragraphs>
  <Slides>33</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Courier New</vt:lpstr>
      <vt:lpstr>Arial</vt:lpstr>
      <vt:lpstr>Roboto</vt:lpstr>
      <vt:lpstr>Noto Sans Symbols</vt:lpstr>
      <vt:lpstr>Tahoma</vt:lpstr>
      <vt:lpstr>Calibri</vt:lpstr>
      <vt:lpstr>Wingdings</vt:lpstr>
      <vt:lpstr>Times New Roman</vt:lpstr>
      <vt:lpstr>Quattrocento Sans</vt:lpstr>
      <vt:lpstr>Custom Design</vt:lpstr>
      <vt:lpstr>LẬP TRÌNH ANDROID VỚI RESTAPI</vt:lpstr>
      <vt:lpstr>Giới thiệu môn học</vt:lpstr>
      <vt:lpstr>PowerPoint Presentation</vt:lpstr>
      <vt:lpstr>PowerPoint Presentation</vt:lpstr>
      <vt:lpstr>Tổng quan về nodejs và mongodb</vt:lpstr>
      <vt:lpstr>Tổng quan về nodejs và mongodb</vt:lpstr>
      <vt:lpstr>Tổng quan về nodejs và mongodb</vt:lpstr>
      <vt:lpstr>Tổng quan về nodejs và mongodb</vt:lpstr>
      <vt:lpstr>PowerPoint Presentation</vt:lpstr>
      <vt:lpstr>FRAMEWORK EXPRESS</vt:lpstr>
      <vt:lpstr>THƯ VIỆN NODEMON</vt:lpstr>
      <vt:lpstr>PowerPoint Presentation</vt:lpstr>
      <vt:lpstr>CÀI ĐẶT NODE</vt:lpstr>
      <vt:lpstr>CÀI ĐẶT NODE</vt:lpstr>
      <vt:lpstr>CÀI ĐẶT EXPRESS</vt:lpstr>
      <vt:lpstr>CÀI ĐẶT MONGODB COMPASS</vt:lpstr>
      <vt:lpstr>PowerPoint Presentation</vt:lpstr>
      <vt:lpstr>CÀI ĐẶT MONGODB COMPASS</vt:lpstr>
      <vt:lpstr>TẠO DATABASE MONGODB</vt:lpstr>
      <vt:lpstr>TẠO DATABASE MONGODB</vt:lpstr>
      <vt:lpstr>TẠO DATABASE MONGODB</vt:lpstr>
      <vt:lpstr>TẠO DATABASE MONGODB</vt:lpstr>
      <vt:lpstr>PowerPoint Presentation</vt:lpstr>
      <vt:lpstr>tạo dự án nodejs</vt:lpstr>
      <vt:lpstr>tạo dự án nodejs</vt:lpstr>
      <vt:lpstr>cài đặt nodemon</vt:lpstr>
      <vt:lpstr>KIỂM TRA THƯ VIỆN ĐÃ CÀI ĐẶT</vt:lpstr>
      <vt:lpstr>cấu hình dự án</vt:lpstr>
      <vt:lpstr>cấu hình dự án</vt:lpstr>
      <vt:lpstr>CHẠY DỰ ÁN</vt:lpstr>
      <vt:lpstr>CHẠY DỰ ÁN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ANDROID 1</dc:title>
  <dc:creator>Hans</dc:creator>
  <cp:lastModifiedBy>Quân VP</cp:lastModifiedBy>
  <cp:revision>5</cp:revision>
  <dcterms:created xsi:type="dcterms:W3CDTF">2013-04-23T08:05:00Z</dcterms:created>
  <dcterms:modified xsi:type="dcterms:W3CDTF">2023-08-25T08:01:46Z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79C307B21C09423D983D851D9AFD5786</vt:lpwstr>
  </property>
  <property fmtid="{D5CDD505-2E9C-101B-9397-08002B2CF9AE}" pid="3" name="KSOProductBuildVer">
    <vt:lpwstr>1033-11.2.0.11417</vt:lpwstr>
  </property>
</Properties>
</file>